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9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14616113" cy="19619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71" userDrawn="1">
          <p15:clr>
            <a:srgbClr val="A4A3A4"/>
          </p15:clr>
        </p15:guide>
        <p15:guide id="2" pos="46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15A29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1" autoAdjust="0"/>
    <p:restoredTop sz="94909" autoAdjust="0"/>
  </p:normalViewPr>
  <p:slideViewPr>
    <p:cSldViewPr snapToGrid="0" showGuides="1">
      <p:cViewPr varScale="1">
        <p:scale>
          <a:sx n="37" d="100"/>
          <a:sy n="37" d="100"/>
        </p:scale>
        <p:origin x="3036" y="120"/>
      </p:cViewPr>
      <p:guideLst>
        <p:guide orient="horz" pos="6271"/>
        <p:guide pos="46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BA4E4-C008-4AD7-928F-917778FBF21C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9650" y="1143000"/>
            <a:ext cx="2298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5DC69-1DB9-47D9-857A-CDAB2F5D46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647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5DC69-1DB9-47D9-857A-CDAB2F5D46D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329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6209" y="3210946"/>
            <a:ext cx="12423696" cy="6830636"/>
          </a:xfrm>
        </p:spPr>
        <p:txBody>
          <a:bodyPr anchor="b"/>
          <a:lstStyle>
            <a:lvl1pPr algn="ctr">
              <a:defRPr sz="95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014" y="10304997"/>
            <a:ext cx="10962085" cy="4736936"/>
          </a:xfrm>
        </p:spPr>
        <p:txBody>
          <a:bodyPr/>
          <a:lstStyle>
            <a:lvl1pPr marL="0" indent="0" algn="ctr">
              <a:buNone/>
              <a:defRPr sz="3836"/>
            </a:lvl1pPr>
            <a:lvl2pPr marL="730788" indent="0" algn="ctr">
              <a:buNone/>
              <a:defRPr sz="3197"/>
            </a:lvl2pPr>
            <a:lvl3pPr marL="1461577" indent="0" algn="ctr">
              <a:buNone/>
              <a:defRPr sz="2877"/>
            </a:lvl3pPr>
            <a:lvl4pPr marL="2192365" indent="0" algn="ctr">
              <a:buNone/>
              <a:defRPr sz="2557"/>
            </a:lvl4pPr>
            <a:lvl5pPr marL="2923154" indent="0" algn="ctr">
              <a:buNone/>
              <a:defRPr sz="2557"/>
            </a:lvl5pPr>
            <a:lvl6pPr marL="3653942" indent="0" algn="ctr">
              <a:buNone/>
              <a:defRPr sz="2557"/>
            </a:lvl6pPr>
            <a:lvl7pPr marL="4384731" indent="0" algn="ctr">
              <a:buNone/>
              <a:defRPr sz="2557"/>
            </a:lvl7pPr>
            <a:lvl8pPr marL="5115519" indent="0" algn="ctr">
              <a:buNone/>
              <a:defRPr sz="2557"/>
            </a:lvl8pPr>
            <a:lvl9pPr marL="5846308" indent="0" algn="ctr">
              <a:buNone/>
              <a:defRPr sz="255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353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462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59657" y="1044579"/>
            <a:ext cx="3151599" cy="1662696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4858" y="1044579"/>
            <a:ext cx="9272097" cy="1662696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161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698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7246" y="4891359"/>
            <a:ext cx="12606397" cy="8161337"/>
          </a:xfrm>
        </p:spPr>
        <p:txBody>
          <a:bodyPr anchor="b"/>
          <a:lstStyle>
            <a:lvl1pPr>
              <a:defRPr sz="95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7246" y="13129906"/>
            <a:ext cx="12606397" cy="4291855"/>
          </a:xfrm>
        </p:spPr>
        <p:txBody>
          <a:bodyPr/>
          <a:lstStyle>
            <a:lvl1pPr marL="0" indent="0">
              <a:buNone/>
              <a:defRPr sz="3836">
                <a:solidFill>
                  <a:schemeClr val="tx1">
                    <a:tint val="82000"/>
                  </a:schemeClr>
                </a:solidFill>
              </a:defRPr>
            </a:lvl1pPr>
            <a:lvl2pPr marL="730788" indent="0">
              <a:buNone/>
              <a:defRPr sz="3197">
                <a:solidFill>
                  <a:schemeClr val="tx1">
                    <a:tint val="82000"/>
                  </a:schemeClr>
                </a:solidFill>
              </a:defRPr>
            </a:lvl2pPr>
            <a:lvl3pPr marL="1461577" indent="0">
              <a:buNone/>
              <a:defRPr sz="2877">
                <a:solidFill>
                  <a:schemeClr val="tx1">
                    <a:tint val="82000"/>
                  </a:schemeClr>
                </a:solidFill>
              </a:defRPr>
            </a:lvl3pPr>
            <a:lvl4pPr marL="2192365" indent="0">
              <a:buNone/>
              <a:defRPr sz="2557">
                <a:solidFill>
                  <a:schemeClr val="tx1">
                    <a:tint val="82000"/>
                  </a:schemeClr>
                </a:solidFill>
              </a:defRPr>
            </a:lvl4pPr>
            <a:lvl5pPr marL="2923154" indent="0">
              <a:buNone/>
              <a:defRPr sz="2557">
                <a:solidFill>
                  <a:schemeClr val="tx1">
                    <a:tint val="82000"/>
                  </a:schemeClr>
                </a:solidFill>
              </a:defRPr>
            </a:lvl5pPr>
            <a:lvl6pPr marL="3653942" indent="0">
              <a:buNone/>
              <a:defRPr sz="2557">
                <a:solidFill>
                  <a:schemeClr val="tx1">
                    <a:tint val="82000"/>
                  </a:schemeClr>
                </a:solidFill>
              </a:defRPr>
            </a:lvl6pPr>
            <a:lvl7pPr marL="4384731" indent="0">
              <a:buNone/>
              <a:defRPr sz="2557">
                <a:solidFill>
                  <a:schemeClr val="tx1">
                    <a:tint val="82000"/>
                  </a:schemeClr>
                </a:solidFill>
              </a:defRPr>
            </a:lvl7pPr>
            <a:lvl8pPr marL="5115519" indent="0">
              <a:buNone/>
              <a:defRPr sz="2557">
                <a:solidFill>
                  <a:schemeClr val="tx1">
                    <a:tint val="82000"/>
                  </a:schemeClr>
                </a:solidFill>
              </a:defRPr>
            </a:lvl8pPr>
            <a:lvl9pPr marL="5846308" indent="0">
              <a:buNone/>
              <a:defRPr sz="255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6549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4858" y="5222893"/>
            <a:ext cx="6211848" cy="1244865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99407" y="5222893"/>
            <a:ext cx="6211848" cy="1244865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926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762" y="1044583"/>
            <a:ext cx="12606397" cy="379227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6763" y="4809605"/>
            <a:ext cx="6183300" cy="2357113"/>
          </a:xfrm>
        </p:spPr>
        <p:txBody>
          <a:bodyPr anchor="b"/>
          <a:lstStyle>
            <a:lvl1pPr marL="0" indent="0">
              <a:buNone/>
              <a:defRPr sz="3836" b="1"/>
            </a:lvl1pPr>
            <a:lvl2pPr marL="730788" indent="0">
              <a:buNone/>
              <a:defRPr sz="3197" b="1"/>
            </a:lvl2pPr>
            <a:lvl3pPr marL="1461577" indent="0">
              <a:buNone/>
              <a:defRPr sz="2877" b="1"/>
            </a:lvl3pPr>
            <a:lvl4pPr marL="2192365" indent="0">
              <a:buNone/>
              <a:defRPr sz="2557" b="1"/>
            </a:lvl4pPr>
            <a:lvl5pPr marL="2923154" indent="0">
              <a:buNone/>
              <a:defRPr sz="2557" b="1"/>
            </a:lvl5pPr>
            <a:lvl6pPr marL="3653942" indent="0">
              <a:buNone/>
              <a:defRPr sz="2557" b="1"/>
            </a:lvl6pPr>
            <a:lvl7pPr marL="4384731" indent="0">
              <a:buNone/>
              <a:defRPr sz="2557" b="1"/>
            </a:lvl7pPr>
            <a:lvl8pPr marL="5115519" indent="0">
              <a:buNone/>
              <a:defRPr sz="2557" b="1"/>
            </a:lvl8pPr>
            <a:lvl9pPr marL="5846308" indent="0">
              <a:buNone/>
              <a:defRPr sz="255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6763" y="7166718"/>
            <a:ext cx="6183300" cy="10541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399408" y="4809605"/>
            <a:ext cx="6213752" cy="2357113"/>
          </a:xfrm>
        </p:spPr>
        <p:txBody>
          <a:bodyPr anchor="b"/>
          <a:lstStyle>
            <a:lvl1pPr marL="0" indent="0">
              <a:buNone/>
              <a:defRPr sz="3836" b="1"/>
            </a:lvl1pPr>
            <a:lvl2pPr marL="730788" indent="0">
              <a:buNone/>
              <a:defRPr sz="3197" b="1"/>
            </a:lvl2pPr>
            <a:lvl3pPr marL="1461577" indent="0">
              <a:buNone/>
              <a:defRPr sz="2877" b="1"/>
            </a:lvl3pPr>
            <a:lvl4pPr marL="2192365" indent="0">
              <a:buNone/>
              <a:defRPr sz="2557" b="1"/>
            </a:lvl4pPr>
            <a:lvl5pPr marL="2923154" indent="0">
              <a:buNone/>
              <a:defRPr sz="2557" b="1"/>
            </a:lvl5pPr>
            <a:lvl6pPr marL="3653942" indent="0">
              <a:buNone/>
              <a:defRPr sz="2557" b="1"/>
            </a:lvl6pPr>
            <a:lvl7pPr marL="4384731" indent="0">
              <a:buNone/>
              <a:defRPr sz="2557" b="1"/>
            </a:lvl7pPr>
            <a:lvl8pPr marL="5115519" indent="0">
              <a:buNone/>
              <a:defRPr sz="2557" b="1"/>
            </a:lvl8pPr>
            <a:lvl9pPr marL="5846308" indent="0">
              <a:buNone/>
              <a:defRPr sz="255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399408" y="7166718"/>
            <a:ext cx="6213752" cy="10541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969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729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913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761" y="1307994"/>
            <a:ext cx="4714077" cy="4577980"/>
          </a:xfrm>
        </p:spPr>
        <p:txBody>
          <a:bodyPr anchor="b"/>
          <a:lstStyle>
            <a:lvl1pPr>
              <a:defRPr sz="511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3752" y="2824908"/>
            <a:ext cx="7399407" cy="13942855"/>
          </a:xfrm>
        </p:spPr>
        <p:txBody>
          <a:bodyPr/>
          <a:lstStyle>
            <a:lvl1pPr>
              <a:defRPr sz="5115"/>
            </a:lvl1pPr>
            <a:lvl2pPr>
              <a:defRPr sz="4476"/>
            </a:lvl2pPr>
            <a:lvl3pPr>
              <a:defRPr sz="3836"/>
            </a:lvl3pPr>
            <a:lvl4pPr>
              <a:defRPr sz="3197"/>
            </a:lvl4pPr>
            <a:lvl5pPr>
              <a:defRPr sz="3197"/>
            </a:lvl5pPr>
            <a:lvl6pPr>
              <a:defRPr sz="3197"/>
            </a:lvl6pPr>
            <a:lvl7pPr>
              <a:defRPr sz="3197"/>
            </a:lvl7pPr>
            <a:lvl8pPr>
              <a:defRPr sz="3197"/>
            </a:lvl8pPr>
            <a:lvl9pPr>
              <a:defRPr sz="319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6761" y="5885974"/>
            <a:ext cx="4714077" cy="10904495"/>
          </a:xfrm>
        </p:spPr>
        <p:txBody>
          <a:bodyPr/>
          <a:lstStyle>
            <a:lvl1pPr marL="0" indent="0">
              <a:buNone/>
              <a:defRPr sz="2557"/>
            </a:lvl1pPr>
            <a:lvl2pPr marL="730788" indent="0">
              <a:buNone/>
              <a:defRPr sz="2238"/>
            </a:lvl2pPr>
            <a:lvl3pPr marL="1461577" indent="0">
              <a:buNone/>
              <a:defRPr sz="1918"/>
            </a:lvl3pPr>
            <a:lvl4pPr marL="2192365" indent="0">
              <a:buNone/>
              <a:defRPr sz="1598"/>
            </a:lvl4pPr>
            <a:lvl5pPr marL="2923154" indent="0">
              <a:buNone/>
              <a:defRPr sz="1598"/>
            </a:lvl5pPr>
            <a:lvl6pPr marL="3653942" indent="0">
              <a:buNone/>
              <a:defRPr sz="1598"/>
            </a:lvl6pPr>
            <a:lvl7pPr marL="4384731" indent="0">
              <a:buNone/>
              <a:defRPr sz="1598"/>
            </a:lvl7pPr>
            <a:lvl8pPr marL="5115519" indent="0">
              <a:buNone/>
              <a:defRPr sz="1598"/>
            </a:lvl8pPr>
            <a:lvl9pPr marL="5846308" indent="0">
              <a:buNone/>
              <a:defRPr sz="159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78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761" y="1307994"/>
            <a:ext cx="4714077" cy="4577980"/>
          </a:xfrm>
        </p:spPr>
        <p:txBody>
          <a:bodyPr anchor="b"/>
          <a:lstStyle>
            <a:lvl1pPr>
              <a:defRPr sz="511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3752" y="2824908"/>
            <a:ext cx="7399407" cy="13942855"/>
          </a:xfrm>
        </p:spPr>
        <p:txBody>
          <a:bodyPr anchor="t"/>
          <a:lstStyle>
            <a:lvl1pPr marL="0" indent="0">
              <a:buNone/>
              <a:defRPr sz="5115"/>
            </a:lvl1pPr>
            <a:lvl2pPr marL="730788" indent="0">
              <a:buNone/>
              <a:defRPr sz="4476"/>
            </a:lvl2pPr>
            <a:lvl3pPr marL="1461577" indent="0">
              <a:buNone/>
              <a:defRPr sz="3836"/>
            </a:lvl3pPr>
            <a:lvl4pPr marL="2192365" indent="0">
              <a:buNone/>
              <a:defRPr sz="3197"/>
            </a:lvl4pPr>
            <a:lvl5pPr marL="2923154" indent="0">
              <a:buNone/>
              <a:defRPr sz="3197"/>
            </a:lvl5pPr>
            <a:lvl6pPr marL="3653942" indent="0">
              <a:buNone/>
              <a:defRPr sz="3197"/>
            </a:lvl6pPr>
            <a:lvl7pPr marL="4384731" indent="0">
              <a:buNone/>
              <a:defRPr sz="3197"/>
            </a:lvl7pPr>
            <a:lvl8pPr marL="5115519" indent="0">
              <a:buNone/>
              <a:defRPr sz="3197"/>
            </a:lvl8pPr>
            <a:lvl9pPr marL="5846308" indent="0">
              <a:buNone/>
              <a:defRPr sz="319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6761" y="5885974"/>
            <a:ext cx="4714077" cy="10904495"/>
          </a:xfrm>
        </p:spPr>
        <p:txBody>
          <a:bodyPr/>
          <a:lstStyle>
            <a:lvl1pPr marL="0" indent="0">
              <a:buNone/>
              <a:defRPr sz="2557"/>
            </a:lvl1pPr>
            <a:lvl2pPr marL="730788" indent="0">
              <a:buNone/>
              <a:defRPr sz="2238"/>
            </a:lvl2pPr>
            <a:lvl3pPr marL="1461577" indent="0">
              <a:buNone/>
              <a:defRPr sz="1918"/>
            </a:lvl3pPr>
            <a:lvl4pPr marL="2192365" indent="0">
              <a:buNone/>
              <a:defRPr sz="1598"/>
            </a:lvl4pPr>
            <a:lvl5pPr marL="2923154" indent="0">
              <a:buNone/>
              <a:defRPr sz="1598"/>
            </a:lvl5pPr>
            <a:lvl6pPr marL="3653942" indent="0">
              <a:buNone/>
              <a:defRPr sz="1598"/>
            </a:lvl6pPr>
            <a:lvl7pPr marL="4384731" indent="0">
              <a:buNone/>
              <a:defRPr sz="1598"/>
            </a:lvl7pPr>
            <a:lvl8pPr marL="5115519" indent="0">
              <a:buNone/>
              <a:defRPr sz="1598"/>
            </a:lvl8pPr>
            <a:lvl9pPr marL="5846308" indent="0">
              <a:buNone/>
              <a:defRPr sz="159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982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4858" y="1044583"/>
            <a:ext cx="12606397" cy="3792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4858" y="5222893"/>
            <a:ext cx="12606397" cy="12448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4858" y="18184757"/>
            <a:ext cx="3288625" cy="10445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1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1588" y="18184757"/>
            <a:ext cx="4932938" cy="10445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1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22630" y="18184757"/>
            <a:ext cx="3288625" cy="10445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1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026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61577" rtl="0" eaLnBrk="1" latinLnBrk="0" hangingPunct="1">
        <a:lnSpc>
          <a:spcPct val="90000"/>
        </a:lnSpc>
        <a:spcBef>
          <a:spcPct val="0"/>
        </a:spcBef>
        <a:buNone/>
        <a:defRPr kumimoji="1" sz="70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394" indent="-365394" algn="l" defTabSz="1461577" rtl="0" eaLnBrk="1" latinLnBrk="0" hangingPunct="1">
        <a:lnSpc>
          <a:spcPct val="90000"/>
        </a:lnSpc>
        <a:spcBef>
          <a:spcPts val="1598"/>
        </a:spcBef>
        <a:buFont typeface="Arial" panose="020B0604020202020204" pitchFamily="34" charset="0"/>
        <a:buChar char="•"/>
        <a:defRPr kumimoji="1" sz="4476" kern="1200">
          <a:solidFill>
            <a:schemeClr val="tx1"/>
          </a:solidFill>
          <a:latin typeface="+mn-lt"/>
          <a:ea typeface="+mn-ea"/>
          <a:cs typeface="+mn-cs"/>
        </a:defRPr>
      </a:lvl1pPr>
      <a:lvl2pPr marL="1096183" indent="-365394" algn="l" defTabSz="1461577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kumimoji="1" sz="3836" kern="1200">
          <a:solidFill>
            <a:schemeClr val="tx1"/>
          </a:solidFill>
          <a:latin typeface="+mn-lt"/>
          <a:ea typeface="+mn-ea"/>
          <a:cs typeface="+mn-cs"/>
        </a:defRPr>
      </a:lvl2pPr>
      <a:lvl3pPr marL="1826971" indent="-365394" algn="l" defTabSz="1461577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kumimoji="1" sz="3197" kern="1200">
          <a:solidFill>
            <a:schemeClr val="tx1"/>
          </a:solidFill>
          <a:latin typeface="+mn-lt"/>
          <a:ea typeface="+mn-ea"/>
          <a:cs typeface="+mn-cs"/>
        </a:defRPr>
      </a:lvl3pPr>
      <a:lvl4pPr marL="2557760" indent="-365394" algn="l" defTabSz="1461577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4pPr>
      <a:lvl5pPr marL="3288548" indent="-365394" algn="l" defTabSz="1461577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5pPr>
      <a:lvl6pPr marL="4019337" indent="-365394" algn="l" defTabSz="1461577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6pPr>
      <a:lvl7pPr marL="4750125" indent="-365394" algn="l" defTabSz="1461577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7pPr>
      <a:lvl8pPr marL="5480914" indent="-365394" algn="l" defTabSz="1461577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8pPr>
      <a:lvl9pPr marL="6211702" indent="-365394" algn="l" defTabSz="1461577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1577" rtl="0" eaLnBrk="1" latinLnBrk="0" hangingPunct="1"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1pPr>
      <a:lvl2pPr marL="730788" algn="l" defTabSz="1461577" rtl="0" eaLnBrk="1" latinLnBrk="0" hangingPunct="1"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2pPr>
      <a:lvl3pPr marL="1461577" algn="l" defTabSz="1461577" rtl="0" eaLnBrk="1" latinLnBrk="0" hangingPunct="1"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3pPr>
      <a:lvl4pPr marL="2192365" algn="l" defTabSz="1461577" rtl="0" eaLnBrk="1" latinLnBrk="0" hangingPunct="1"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4pPr>
      <a:lvl5pPr marL="2923154" algn="l" defTabSz="1461577" rtl="0" eaLnBrk="1" latinLnBrk="0" hangingPunct="1"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5pPr>
      <a:lvl6pPr marL="3653942" algn="l" defTabSz="1461577" rtl="0" eaLnBrk="1" latinLnBrk="0" hangingPunct="1"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6pPr>
      <a:lvl7pPr marL="4384731" algn="l" defTabSz="1461577" rtl="0" eaLnBrk="1" latinLnBrk="0" hangingPunct="1"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7pPr>
      <a:lvl8pPr marL="5115519" algn="l" defTabSz="1461577" rtl="0" eaLnBrk="1" latinLnBrk="0" hangingPunct="1"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8pPr>
      <a:lvl9pPr marL="5846308" algn="l" defTabSz="1461577" rtl="0" eaLnBrk="1" latinLnBrk="0" hangingPunct="1">
        <a:defRPr kumimoji="1" sz="28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写真_大">
            <a:extLst>
              <a:ext uri="{FF2B5EF4-FFF2-40B4-BE49-F238E27FC236}">
                <a16:creationId xmlns:a16="http://schemas.microsoft.com/office/drawing/2014/main" id="{0BDF780A-86D2-816E-E52A-8C80927DA14F}"/>
              </a:ext>
            </a:extLst>
          </p:cNvPr>
          <p:cNvSpPr/>
          <p:nvPr/>
        </p:nvSpPr>
        <p:spPr>
          <a:xfrm>
            <a:off x="360000" y="2602800"/>
            <a:ext cx="13896000" cy="8931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写真_大" descr="白黒の写真&#10;&#10;中程度の精度で自動的に生成された説明">
            <a:extLst>
              <a:ext uri="{FF2B5EF4-FFF2-40B4-BE49-F238E27FC236}">
                <a16:creationId xmlns:a16="http://schemas.microsoft.com/office/drawing/2014/main" id="{40DA7EA9-8855-C24C-A18F-6D217BDD56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1" t="21920" r="8887"/>
          <a:stretch/>
        </p:blipFill>
        <p:spPr>
          <a:xfrm>
            <a:off x="360000" y="2634790"/>
            <a:ext cx="13896000" cy="8911946"/>
          </a:xfrm>
          <a:prstGeom prst="rect">
            <a:avLst/>
          </a:prstGeom>
        </p:spPr>
      </p:pic>
      <p:pic>
        <p:nvPicPr>
          <p:cNvPr id="6" name="写真_小" descr="アイコン&#10;&#10;自動的に生成された説明">
            <a:extLst>
              <a:ext uri="{FF2B5EF4-FFF2-40B4-BE49-F238E27FC236}">
                <a16:creationId xmlns:a16="http://schemas.microsoft.com/office/drawing/2014/main" id="{93C7A32A-FE17-CD0F-5525-5D76F7F2ED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1" t="28425" r="9887" b="5124"/>
          <a:stretch/>
        </p:blipFill>
        <p:spPr>
          <a:xfrm>
            <a:off x="2617300" y="9575215"/>
            <a:ext cx="5848350" cy="3585846"/>
          </a:xfrm>
          <a:prstGeom prst="rect">
            <a:avLst/>
          </a:prstGeom>
        </p:spPr>
      </p:pic>
      <p:grpSp>
        <p:nvGrpSpPr>
          <p:cNvPr id="92" name="濃紺アミ">
            <a:extLst>
              <a:ext uri="{FF2B5EF4-FFF2-40B4-BE49-F238E27FC236}">
                <a16:creationId xmlns:a16="http://schemas.microsoft.com/office/drawing/2014/main" id="{8D2618A7-18ED-9DA2-E1C0-69A2CAF10E51}"/>
              </a:ext>
            </a:extLst>
          </p:cNvPr>
          <p:cNvGrpSpPr/>
          <p:nvPr/>
        </p:nvGrpSpPr>
        <p:grpSpPr>
          <a:xfrm>
            <a:off x="1994813" y="357557"/>
            <a:ext cx="12291394" cy="11187371"/>
            <a:chOff x="1994813" y="357557"/>
            <a:chExt cx="12291394" cy="11187371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AB136FB-AAE0-1505-1BD2-50A283CAB6D9}"/>
                </a:ext>
              </a:extLst>
            </p:cNvPr>
            <p:cNvSpPr/>
            <p:nvPr/>
          </p:nvSpPr>
          <p:spPr>
            <a:xfrm>
              <a:off x="1994813" y="360000"/>
              <a:ext cx="12239879" cy="169200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389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A084EF9F-0206-B89A-2EA8-D90370E2CE14}"/>
                </a:ext>
              </a:extLst>
            </p:cNvPr>
            <p:cNvSpPr/>
            <p:nvPr/>
          </p:nvSpPr>
          <p:spPr>
            <a:xfrm>
              <a:off x="11943585" y="357557"/>
              <a:ext cx="2342622" cy="11187371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389"/>
            </a:p>
          </p:txBody>
        </p:sp>
      </p:grpSp>
      <p:sp>
        <p:nvSpPr>
          <p:cNvPr id="51" name="リード文">
            <a:extLst>
              <a:ext uri="{FF2B5EF4-FFF2-40B4-BE49-F238E27FC236}">
                <a16:creationId xmlns:a16="http://schemas.microsoft.com/office/drawing/2014/main" id="{E8B3EB83-2A86-08CE-D026-DD8F0C2D550B}"/>
              </a:ext>
            </a:extLst>
          </p:cNvPr>
          <p:cNvSpPr txBox="1"/>
          <p:nvPr/>
        </p:nvSpPr>
        <p:spPr>
          <a:xfrm>
            <a:off x="8722065" y="11624968"/>
            <a:ext cx="5476436" cy="16575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 hangingPunct="0">
              <a:lnSpc>
                <a:spcPct val="110000"/>
              </a:lnSpc>
            </a:pPr>
            <a:r>
              <a:rPr kumimoji="1" lang="ja-JP" altLang="en-US" sz="14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　春の陽だまりのように優しく温かなメロディと、恋する喜びを描いた歌詞が心に響く一曲。メンバー</a:t>
            </a:r>
            <a:r>
              <a:rPr kumimoji="1" lang="en-US" altLang="ja-JP" sz="14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6</a:t>
            </a:r>
            <a:r>
              <a:rPr kumimoji="1" lang="ja-JP" altLang="en-US" sz="14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人それぞれの魅力が存分に詰まった新たな代表曲です。</a:t>
            </a:r>
          </a:p>
          <a:p>
            <a:pPr algn="just" hangingPunct="0">
              <a:lnSpc>
                <a:spcPct val="110000"/>
              </a:lnSpc>
            </a:pPr>
            <a:r>
              <a:rPr kumimoji="1" lang="ja-JP" altLang="en-US" sz="14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　さらに、新譜発売を記念したスペシャルライブが開催決定！</a:t>
            </a:r>
          </a:p>
          <a:p>
            <a:pPr algn="just" hangingPunct="0">
              <a:lnSpc>
                <a:spcPct val="110000"/>
              </a:lnSpc>
            </a:pPr>
            <a:r>
              <a:rPr kumimoji="1" lang="ja-JP" altLang="en-US" sz="14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　ファン待望のこのライブでは</a:t>
            </a:r>
            <a:r>
              <a:rPr kumimoji="1" lang="en-US" altLang="ja-JP" sz="14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『</a:t>
            </a:r>
            <a:r>
              <a:rPr kumimoji="1" lang="ja-JP" altLang="en-US" sz="14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陽だまりの恋</a:t>
            </a:r>
            <a:r>
              <a:rPr kumimoji="1" lang="en-US" altLang="ja-JP" sz="14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』</a:t>
            </a:r>
            <a:r>
              <a:rPr kumimoji="1" lang="ja-JP" altLang="en-US" sz="14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の初披露はもちろん、六花乙女の人気曲も多数披露予定。</a:t>
            </a:r>
          </a:p>
          <a:p>
            <a:pPr algn="just" hangingPunct="0">
              <a:lnSpc>
                <a:spcPct val="110000"/>
              </a:lnSpc>
            </a:pPr>
            <a:r>
              <a:rPr kumimoji="1" lang="ja-JP" altLang="en-US" sz="14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　この春、彼女たちと特別な時間を過ごしましょう！</a:t>
            </a:r>
          </a:p>
        </p:txBody>
      </p:sp>
      <p:sp>
        <p:nvSpPr>
          <p:cNvPr id="10" name="グリーン背景">
            <a:extLst>
              <a:ext uri="{FF2B5EF4-FFF2-40B4-BE49-F238E27FC236}">
                <a16:creationId xmlns:a16="http://schemas.microsoft.com/office/drawing/2014/main" id="{A8C91206-1B3F-E1DC-8648-8F0AA7D2AD6C}"/>
              </a:ext>
            </a:extLst>
          </p:cNvPr>
          <p:cNvSpPr/>
          <p:nvPr/>
        </p:nvSpPr>
        <p:spPr>
          <a:xfrm>
            <a:off x="13490149" y="13498385"/>
            <a:ext cx="758975" cy="5622549"/>
          </a:xfrm>
          <a:custGeom>
            <a:avLst/>
            <a:gdLst/>
            <a:ahLst/>
            <a:cxnLst/>
            <a:rect l="l" t="t" r="r" b="b"/>
            <a:pathLst>
              <a:path w="624840" h="3860800">
                <a:moveTo>
                  <a:pt x="624840" y="0"/>
                </a:moveTo>
                <a:lnTo>
                  <a:pt x="0" y="0"/>
                </a:lnTo>
                <a:lnTo>
                  <a:pt x="0" y="3860800"/>
                </a:lnTo>
                <a:lnTo>
                  <a:pt x="624840" y="3860799"/>
                </a:lnTo>
                <a:lnTo>
                  <a:pt x="624840" y="0"/>
                </a:lnTo>
                <a:close/>
              </a:path>
            </a:pathLst>
          </a:custGeom>
          <a:solidFill>
            <a:srgbClr val="00B050"/>
          </a:solidFill>
        </p:spPr>
        <p:txBody>
          <a:bodyPr wrap="square" lIns="0" tIns="0" rIns="0" bIns="0" rtlCol="0"/>
          <a:lstStyle/>
          <a:p>
            <a:endParaRPr sz="3389" dirty="0"/>
          </a:p>
        </p:txBody>
      </p:sp>
      <p:sp>
        <p:nvSpPr>
          <p:cNvPr id="54" name="メンバーが語るリード文">
            <a:extLst>
              <a:ext uri="{FF2B5EF4-FFF2-40B4-BE49-F238E27FC236}">
                <a16:creationId xmlns:a16="http://schemas.microsoft.com/office/drawing/2014/main" id="{8DB3A9AF-8C1A-038A-B3F3-04B3BD05D098}"/>
              </a:ext>
            </a:extLst>
          </p:cNvPr>
          <p:cNvSpPr txBox="1"/>
          <p:nvPr/>
        </p:nvSpPr>
        <p:spPr>
          <a:xfrm>
            <a:off x="12193339" y="13421606"/>
            <a:ext cx="954107" cy="56993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013"/>
              </a:lnSpc>
              <a:spcBef>
                <a:spcPts val="1611"/>
              </a:spcBef>
              <a:spcAft>
                <a:spcPts val="1611"/>
              </a:spcAft>
            </a:pPr>
            <a:r>
              <a:rPr kumimoji="1" lang="ja-JP" altLang="en-US" sz="1342" b="1" dirty="0">
                <a:latin typeface="+mn-ea"/>
              </a:rPr>
              <a:t>　六花乙女の新譜</a:t>
            </a:r>
            <a:r>
              <a:rPr kumimoji="1" lang="en-US" altLang="ja-JP" sz="1342" b="1" dirty="0">
                <a:latin typeface="+mn-ea"/>
              </a:rPr>
              <a:t>『</a:t>
            </a:r>
            <a:r>
              <a:rPr kumimoji="1" lang="ja-JP" altLang="en-US" sz="1342" b="1" dirty="0">
                <a:latin typeface="+mn-ea"/>
              </a:rPr>
              <a:t>陽だまりの恋</a:t>
            </a:r>
            <a:r>
              <a:rPr kumimoji="1" lang="en-US" altLang="ja-JP" sz="1342" b="1" dirty="0">
                <a:latin typeface="+mn-ea"/>
              </a:rPr>
              <a:t>』</a:t>
            </a:r>
            <a:r>
              <a:rPr kumimoji="1" lang="ja-JP" altLang="en-US" sz="1342" b="1" dirty="0">
                <a:latin typeface="+mn-ea"/>
              </a:rPr>
              <a:t>に込められたメンバーそれぞれの特別な想いをお届けします。温かなメロディと歌詞に、彼女たちはどんな気持ちで挑んだのか</a:t>
            </a:r>
            <a:r>
              <a:rPr kumimoji="1" lang="en-US" altLang="ja-JP" sz="1342" b="1" dirty="0">
                <a:latin typeface="+mn-ea"/>
              </a:rPr>
              <a:t>―</a:t>
            </a:r>
            <a:r>
              <a:rPr kumimoji="1" lang="ja-JP" altLang="en-US" sz="1342" b="1" dirty="0">
                <a:latin typeface="+mn-ea"/>
              </a:rPr>
              <a:t>コメントを通じて、その情熱と魅力に迫ります！</a:t>
            </a:r>
          </a:p>
        </p:txBody>
      </p:sp>
      <p:sp>
        <p:nvSpPr>
          <p:cNvPr id="57" name="ヘッダー文字">
            <a:extLst>
              <a:ext uri="{FF2B5EF4-FFF2-40B4-BE49-F238E27FC236}">
                <a16:creationId xmlns:a16="http://schemas.microsoft.com/office/drawing/2014/main" id="{F9E1C951-2214-5BBD-7867-F318C25A16A0}"/>
              </a:ext>
            </a:extLst>
          </p:cNvPr>
          <p:cNvSpPr txBox="1"/>
          <p:nvPr/>
        </p:nvSpPr>
        <p:spPr>
          <a:xfrm>
            <a:off x="1804449" y="429634"/>
            <a:ext cx="10004557" cy="1573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8889">
              <a:lnSpc>
                <a:spcPts val="6300"/>
              </a:lnSpc>
            </a:pPr>
            <a:r>
              <a:rPr lang="en-US" altLang="ja-JP" sz="4300" b="1" spc="-201" baseline="3003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2025</a:t>
            </a:r>
            <a:r>
              <a:rPr lang="ja-JP" altLang="en-US" sz="4300" b="1" spc="-201" baseline="3003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年</a:t>
            </a:r>
            <a:r>
              <a:rPr lang="en-US" altLang="ja-JP" sz="4500" b="1" spc="-20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3</a:t>
            </a:r>
            <a:r>
              <a:rPr lang="ja-JP" altLang="en-US" sz="4500" b="1" spc="-20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月</a:t>
            </a:r>
            <a:r>
              <a:rPr lang="en-US" altLang="ja-JP" sz="4500" b="1" spc="-20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22</a:t>
            </a:r>
            <a:r>
              <a:rPr lang="ja-JP" altLang="en-US" sz="4500" b="1" spc="-20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日    六花乙女の待望の</a:t>
            </a:r>
            <a:endParaRPr lang="ja-JP" altLang="en-US" sz="4500" spc="-201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marL="17047">
              <a:lnSpc>
                <a:spcPts val="5235"/>
              </a:lnSpc>
            </a:pPr>
            <a:r>
              <a:rPr lang="en-US" altLang="ja-JP" sz="4500" b="1" spc="-20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『</a:t>
            </a:r>
            <a:r>
              <a:rPr lang="ja-JP" altLang="en-US" sz="4500" b="1" spc="-20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陽だまりの恋</a:t>
            </a:r>
            <a:r>
              <a:rPr lang="en-US" altLang="ja-JP" sz="4500" b="1" spc="-20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』</a:t>
            </a:r>
            <a:r>
              <a:rPr lang="ja-JP" altLang="en-US" sz="4500" b="1" spc="-20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がついに発売</a:t>
            </a:r>
            <a:r>
              <a:rPr lang="en-US" altLang="ja-JP" sz="4500" b="1" spc="-20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!</a:t>
            </a:r>
            <a:endParaRPr lang="ja-JP" altLang="en-US" sz="4500" spc="-201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grpSp>
        <p:nvGrpSpPr>
          <p:cNvPr id="91" name="金曜日">
            <a:extLst>
              <a:ext uri="{FF2B5EF4-FFF2-40B4-BE49-F238E27FC236}">
                <a16:creationId xmlns:a16="http://schemas.microsoft.com/office/drawing/2014/main" id="{C8752021-2A31-4568-02F8-A8C345616EAE}"/>
              </a:ext>
            </a:extLst>
          </p:cNvPr>
          <p:cNvGrpSpPr/>
          <p:nvPr/>
        </p:nvGrpSpPr>
        <p:grpSpPr>
          <a:xfrm>
            <a:off x="5572774" y="454832"/>
            <a:ext cx="679000" cy="1000274"/>
            <a:chOff x="5986999" y="214444"/>
            <a:chExt cx="679000" cy="1000274"/>
          </a:xfrm>
        </p:grpSpPr>
        <p:sp>
          <p:nvSpPr>
            <p:cNvPr id="58" name="金曜日白丸">
              <a:extLst>
                <a:ext uri="{FF2B5EF4-FFF2-40B4-BE49-F238E27FC236}">
                  <a16:creationId xmlns:a16="http://schemas.microsoft.com/office/drawing/2014/main" id="{2209EC12-3024-0857-7E45-8FC360793E1A}"/>
                </a:ext>
              </a:extLst>
            </p:cNvPr>
            <p:cNvSpPr>
              <a:spLocks/>
            </p:cNvSpPr>
            <p:nvPr/>
          </p:nvSpPr>
          <p:spPr>
            <a:xfrm>
              <a:off x="6020499" y="326031"/>
              <a:ext cx="612000" cy="6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389"/>
            </a:p>
          </p:txBody>
        </p:sp>
        <p:sp>
          <p:nvSpPr>
            <p:cNvPr id="59" name="金曜日文字">
              <a:extLst>
                <a:ext uri="{FF2B5EF4-FFF2-40B4-BE49-F238E27FC236}">
                  <a16:creationId xmlns:a16="http://schemas.microsoft.com/office/drawing/2014/main" id="{B030107F-5D16-5304-F828-01C1024A1C35}"/>
                </a:ext>
              </a:extLst>
            </p:cNvPr>
            <p:cNvSpPr txBox="1"/>
            <p:nvPr/>
          </p:nvSpPr>
          <p:spPr>
            <a:xfrm>
              <a:off x="5986999" y="214444"/>
              <a:ext cx="679000" cy="1000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5900" b="1" spc="-201" baseline="11111" dirty="0">
                  <a:solidFill>
                    <a:srgbClr val="00206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/>
                </a:rPr>
                <a:t>金</a:t>
              </a:r>
              <a:endParaRPr kumimoji="1" lang="ja-JP" altLang="en-US" sz="59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0" name="URL">
            <a:extLst>
              <a:ext uri="{FF2B5EF4-FFF2-40B4-BE49-F238E27FC236}">
                <a16:creationId xmlns:a16="http://schemas.microsoft.com/office/drawing/2014/main" id="{8BEF12F4-26AE-C82D-7E9B-ABF081378CBE}"/>
              </a:ext>
            </a:extLst>
          </p:cNvPr>
          <p:cNvSpPr txBox="1"/>
          <p:nvPr/>
        </p:nvSpPr>
        <p:spPr>
          <a:xfrm>
            <a:off x="2013863" y="2157646"/>
            <a:ext cx="6451787" cy="3741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sz="3222" b="1" dirty="0"/>
              <a:t>https://www.rokkagotome.com/special</a:t>
            </a:r>
            <a:endParaRPr kumimoji="1" lang="ja-JP" altLang="en-US" sz="3222" b="1" dirty="0"/>
          </a:p>
        </p:txBody>
      </p:sp>
      <p:grpSp>
        <p:nvGrpSpPr>
          <p:cNvPr id="107" name="六花通信ロゴ">
            <a:extLst>
              <a:ext uri="{FF2B5EF4-FFF2-40B4-BE49-F238E27FC236}">
                <a16:creationId xmlns:a16="http://schemas.microsoft.com/office/drawing/2014/main" id="{8D5A2F0C-7EA9-2B79-AF8C-480809BC0766}"/>
              </a:ext>
            </a:extLst>
          </p:cNvPr>
          <p:cNvGrpSpPr/>
          <p:nvPr/>
        </p:nvGrpSpPr>
        <p:grpSpPr>
          <a:xfrm>
            <a:off x="10755685" y="457977"/>
            <a:ext cx="3365154" cy="1315660"/>
            <a:chOff x="10755685" y="457977"/>
            <a:chExt cx="3365154" cy="1315660"/>
          </a:xfrm>
        </p:grpSpPr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3B4DE62A-3C35-DF1A-74F7-FC13A5074DFE}"/>
                </a:ext>
              </a:extLst>
            </p:cNvPr>
            <p:cNvSpPr>
              <a:spLocks/>
            </p:cNvSpPr>
            <p:nvPr/>
          </p:nvSpPr>
          <p:spPr>
            <a:xfrm>
              <a:off x="10755685" y="457977"/>
              <a:ext cx="3365154" cy="1195944"/>
            </a:xfrm>
            <a:prstGeom prst="ellipse">
              <a:avLst/>
            </a:prstGeom>
            <a:solidFill>
              <a:srgbClr val="FFFF00"/>
            </a:solidFill>
            <a:ln w="50800">
              <a:solidFill>
                <a:srgbClr val="00944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389" dirty="0">
                <a:solidFill>
                  <a:srgbClr val="009444"/>
                </a:solidFill>
              </a:endParaRPr>
            </a:p>
          </p:txBody>
        </p:sp>
        <p:sp>
          <p:nvSpPr>
            <p:cNvPr id="100" name="ROKKA  TSUSHIN">
              <a:extLst>
                <a:ext uri="{FF2B5EF4-FFF2-40B4-BE49-F238E27FC236}">
                  <a16:creationId xmlns:a16="http://schemas.microsoft.com/office/drawing/2014/main" id="{A6380017-92CB-5908-FCD7-0440251F1C6D}"/>
                </a:ext>
              </a:extLst>
            </p:cNvPr>
            <p:cNvSpPr txBox="1">
              <a:spLocks/>
            </p:cNvSpPr>
            <p:nvPr/>
          </p:nvSpPr>
          <p:spPr>
            <a:xfrm>
              <a:off x="11536929" y="1268242"/>
              <a:ext cx="1776080" cy="505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342" b="1" dirty="0">
                  <a:solidFill>
                    <a:srgbClr val="009444"/>
                  </a:solidFill>
                  <a:latin typeface="游ゴシック"/>
                  <a:cs typeface="游ゴシック"/>
                </a:rPr>
                <a:t>ROKKA</a:t>
              </a:r>
              <a:r>
                <a:rPr lang="en-US" altLang="ja-JP" sz="1342" b="1" spc="153" dirty="0">
                  <a:solidFill>
                    <a:srgbClr val="009444"/>
                  </a:solidFill>
                  <a:latin typeface="游ゴシック"/>
                  <a:cs typeface="游ゴシック"/>
                </a:rPr>
                <a:t>  </a:t>
              </a:r>
              <a:r>
                <a:rPr lang="en-US" altLang="ja-JP" sz="1342" b="1" spc="-13" dirty="0">
                  <a:solidFill>
                    <a:srgbClr val="009444"/>
                  </a:solidFill>
                  <a:latin typeface="游ゴシック"/>
                  <a:cs typeface="游ゴシック"/>
                </a:rPr>
                <a:t>TSUSHIN</a:t>
              </a:r>
              <a:endParaRPr lang="en-US" altLang="ja-JP" sz="1342" dirty="0">
                <a:latin typeface="游ゴシック"/>
                <a:cs typeface="游ゴシック"/>
              </a:endParaRPr>
            </a:p>
            <a:p>
              <a:pPr algn="ctr"/>
              <a:endParaRPr kumimoji="1" lang="ja-JP" altLang="en-US" sz="1342" dirty="0"/>
            </a:p>
          </p:txBody>
        </p:sp>
        <p:sp>
          <p:nvSpPr>
            <p:cNvPr id="101" name="六花通信">
              <a:extLst>
                <a:ext uri="{FF2B5EF4-FFF2-40B4-BE49-F238E27FC236}">
                  <a16:creationId xmlns:a16="http://schemas.microsoft.com/office/drawing/2014/main" id="{1ED4C90F-1922-A305-B922-8C3390730590}"/>
                </a:ext>
              </a:extLst>
            </p:cNvPr>
            <p:cNvSpPr txBox="1"/>
            <p:nvPr/>
          </p:nvSpPr>
          <p:spPr>
            <a:xfrm>
              <a:off x="11109018" y="684662"/>
              <a:ext cx="2519307" cy="580791"/>
            </a:xfrm>
            <a:prstGeom prst="rect">
              <a:avLst/>
            </a:prstGeom>
          </p:spPr>
          <p:txBody>
            <a:bodyPr vert="horz" wrap="square" lIns="0" tIns="53701" rIns="0" bIns="0" numCol="1" rtlCol="0">
              <a:prstTxWarp prst="textPlain">
                <a:avLst>
                  <a:gd name="adj" fmla="val 45659"/>
                </a:avLst>
              </a:prstTxWarp>
              <a:spAutoFit/>
            </a:bodyPr>
            <a:lstStyle/>
            <a:p>
              <a:pPr algn="dist">
                <a:lnSpc>
                  <a:spcPts val="6175"/>
                </a:lnSpc>
              </a:pPr>
              <a:r>
                <a:rPr sz="5302" b="1" spc="-678" dirty="0">
                  <a:solidFill>
                    <a:srgbClr val="00944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07ラノベPOP"/>
                </a:rPr>
                <a:t>六花通信</a:t>
              </a:r>
              <a:endParaRPr sz="5302" b="1" dirty="0">
                <a:latin typeface="メイリオ" panose="020B0604030504040204" pitchFamily="50" charset="-128"/>
                <a:ea typeface="メイリオ" panose="020B0604030504040204" pitchFamily="50" charset="-128"/>
                <a:cs typeface="07ラノベPOP"/>
              </a:endParaRPr>
            </a:p>
          </p:txBody>
        </p:sp>
      </p:grpSp>
      <p:grpSp>
        <p:nvGrpSpPr>
          <p:cNvPr id="34" name="新譜発売">
            <a:extLst>
              <a:ext uri="{FF2B5EF4-FFF2-40B4-BE49-F238E27FC236}">
                <a16:creationId xmlns:a16="http://schemas.microsoft.com/office/drawing/2014/main" id="{444B2611-8E1F-CF07-0546-802B1B073975}"/>
              </a:ext>
            </a:extLst>
          </p:cNvPr>
          <p:cNvGrpSpPr/>
          <p:nvPr/>
        </p:nvGrpSpPr>
        <p:grpSpPr>
          <a:xfrm>
            <a:off x="10870256" y="1956512"/>
            <a:ext cx="3033700" cy="9411445"/>
            <a:chOff x="10070395" y="2027227"/>
            <a:chExt cx="3033700" cy="9411445"/>
          </a:xfrm>
        </p:grpSpPr>
        <p:grpSp>
          <p:nvGrpSpPr>
            <p:cNvPr id="97" name="新譜発売">
              <a:extLst>
                <a:ext uri="{FF2B5EF4-FFF2-40B4-BE49-F238E27FC236}">
                  <a16:creationId xmlns:a16="http://schemas.microsoft.com/office/drawing/2014/main" id="{564D0D63-14EB-A488-84D6-7DB825EFEFEF}"/>
                </a:ext>
              </a:extLst>
            </p:cNvPr>
            <p:cNvGrpSpPr/>
            <p:nvPr/>
          </p:nvGrpSpPr>
          <p:grpSpPr>
            <a:xfrm>
              <a:off x="10070395" y="2027227"/>
              <a:ext cx="3033700" cy="9352735"/>
              <a:chOff x="10236136" y="1440934"/>
              <a:chExt cx="2259995" cy="6967443"/>
            </a:xfrm>
          </p:grpSpPr>
          <p:sp>
            <p:nvSpPr>
              <p:cNvPr id="44" name="新譜発売_白">
                <a:extLst>
                  <a:ext uri="{FF2B5EF4-FFF2-40B4-BE49-F238E27FC236}">
                    <a16:creationId xmlns:a16="http://schemas.microsoft.com/office/drawing/2014/main" id="{BA28DF96-A0CA-E05D-497F-563E295B0011}"/>
                  </a:ext>
                </a:extLst>
              </p:cNvPr>
              <p:cNvSpPr/>
              <p:nvPr/>
            </p:nvSpPr>
            <p:spPr>
              <a:xfrm rot="5400000">
                <a:off x="7897858" y="3779212"/>
                <a:ext cx="6936551" cy="2259995"/>
              </a:xfrm>
              <a:prstGeom prst="rect">
                <a:avLst/>
              </a:prstGeom>
              <a:noFill/>
            </p:spPr>
            <p:txBody>
              <a:bodyPr vert="eaVert" wrap="none" lIns="122744" tIns="61372" rIns="122744" bIns="61372" numCol="1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ja-JP" altLang="en-US" sz="22282" b="1" kern="1800" spc="-1342" dirty="0">
                    <a:ln w="5080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新譜発売</a:t>
                </a:r>
                <a:endParaRPr lang="ja-JP" altLang="en-US" sz="22282" b="1" dirty="0">
                  <a:ln w="508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新譜発売_赤">
                <a:extLst>
                  <a:ext uri="{FF2B5EF4-FFF2-40B4-BE49-F238E27FC236}">
                    <a16:creationId xmlns:a16="http://schemas.microsoft.com/office/drawing/2014/main" id="{A1EE9CA3-6F4B-39A2-227F-1BBC20AAAA63}"/>
                  </a:ext>
                </a:extLst>
              </p:cNvPr>
              <p:cNvSpPr/>
              <p:nvPr/>
            </p:nvSpPr>
            <p:spPr>
              <a:xfrm rot="5400000">
                <a:off x="7897858" y="3806200"/>
                <a:ext cx="6936551" cy="2259995"/>
              </a:xfrm>
              <a:prstGeom prst="rect">
                <a:avLst/>
              </a:prstGeom>
              <a:noFill/>
            </p:spPr>
            <p:txBody>
              <a:bodyPr vert="eaVert" wrap="none" lIns="122744" tIns="61372" rIns="122744" bIns="61372" numCol="1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ja-JP" altLang="en-US" sz="22282" b="1" kern="1800" spc="-1342" dirty="0">
                    <a:ln w="254000">
                      <a:solidFill>
                        <a:srgbClr val="FF0000"/>
                      </a:solidFill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新譜発売</a:t>
                </a:r>
                <a:endParaRPr lang="ja-JP" altLang="en-US" sz="22282" b="1" dirty="0">
                  <a:ln w="2540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新譜発売_黄色">
                <a:extLst>
                  <a:ext uri="{FF2B5EF4-FFF2-40B4-BE49-F238E27FC236}">
                    <a16:creationId xmlns:a16="http://schemas.microsoft.com/office/drawing/2014/main" id="{7E313ACE-5CFA-239F-3EC1-3C96A9FAC81F}"/>
                  </a:ext>
                </a:extLst>
              </p:cNvPr>
              <p:cNvSpPr/>
              <p:nvPr/>
            </p:nvSpPr>
            <p:spPr>
              <a:xfrm rot="5400000">
                <a:off x="7897858" y="3810104"/>
                <a:ext cx="6936551" cy="2259995"/>
              </a:xfrm>
              <a:prstGeom prst="rect">
                <a:avLst/>
              </a:prstGeom>
              <a:noFill/>
            </p:spPr>
            <p:txBody>
              <a:bodyPr vert="eaVert" wrap="none" lIns="122744" tIns="61372" rIns="122744" bIns="61372" numCol="1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ja-JP" altLang="en-US" sz="22282" b="1" kern="1800" spc="-1342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新譜発売</a:t>
                </a:r>
                <a:endParaRPr lang="ja-JP" altLang="en-US" sz="22282" b="1" dirty="0">
                  <a:ln w="0"/>
                  <a:solidFill>
                    <a:srgbClr val="FFFF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5" name="‼">
              <a:extLst>
                <a:ext uri="{FF2B5EF4-FFF2-40B4-BE49-F238E27FC236}">
                  <a16:creationId xmlns:a16="http://schemas.microsoft.com/office/drawing/2014/main" id="{7D193D86-0033-557F-903A-8332EF0474D3}"/>
                </a:ext>
              </a:extLst>
            </p:cNvPr>
            <p:cNvGrpSpPr/>
            <p:nvPr/>
          </p:nvGrpSpPr>
          <p:grpSpPr>
            <a:xfrm>
              <a:off x="12334010" y="10873021"/>
              <a:ext cx="713078" cy="565651"/>
              <a:chOff x="8640000" y="8100000"/>
              <a:chExt cx="531217" cy="421389"/>
            </a:xfrm>
          </p:grpSpPr>
          <p:grpSp>
            <p:nvGrpSpPr>
              <p:cNvPr id="80" name="‼_白">
                <a:extLst>
                  <a:ext uri="{FF2B5EF4-FFF2-40B4-BE49-F238E27FC236}">
                    <a16:creationId xmlns:a16="http://schemas.microsoft.com/office/drawing/2014/main" id="{05647DE0-D124-9D2F-CD6E-8AD3E2D08D37}"/>
                  </a:ext>
                </a:extLst>
              </p:cNvPr>
              <p:cNvGrpSpPr/>
              <p:nvPr/>
            </p:nvGrpSpPr>
            <p:grpSpPr>
              <a:xfrm>
                <a:off x="8640000" y="8100000"/>
                <a:ext cx="531217" cy="421389"/>
                <a:chOff x="8680056" y="8203759"/>
                <a:chExt cx="531217" cy="421389"/>
              </a:xfrm>
            </p:grpSpPr>
            <p:sp>
              <p:nvSpPr>
                <p:cNvPr id="81" name="object 92">
                  <a:extLst>
                    <a:ext uri="{FF2B5EF4-FFF2-40B4-BE49-F238E27FC236}">
                      <a16:creationId xmlns:a16="http://schemas.microsoft.com/office/drawing/2014/main" id="{A8CC43E4-5388-FC3F-6FF2-FB263656EE67}"/>
                    </a:ext>
                  </a:extLst>
                </p:cNvPr>
                <p:cNvSpPr/>
                <p:nvPr/>
              </p:nvSpPr>
              <p:spPr>
                <a:xfrm>
                  <a:off x="8680056" y="8213347"/>
                  <a:ext cx="304800" cy="411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610" y="0"/>
                      </a:moveTo>
                      <a:lnTo>
                        <a:pt x="70573" y="236423"/>
                      </a:lnTo>
                      <a:lnTo>
                        <a:pt x="141884" y="283781"/>
                      </a:lnTo>
                      <a:lnTo>
                        <a:pt x="304457" y="60998"/>
                      </a:lnTo>
                      <a:lnTo>
                        <a:pt x="212610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3" y="269252"/>
                      </a:lnTo>
                      <a:lnTo>
                        <a:pt x="0" y="325081"/>
                      </a:lnTo>
                      <a:lnTo>
                        <a:pt x="87528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ln w="127000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3389"/>
                </a:p>
              </p:txBody>
            </p:sp>
            <p:sp>
              <p:nvSpPr>
                <p:cNvPr id="82" name="object 94">
                  <a:extLst>
                    <a:ext uri="{FF2B5EF4-FFF2-40B4-BE49-F238E27FC236}">
                      <a16:creationId xmlns:a16="http://schemas.microsoft.com/office/drawing/2014/main" id="{3AC1E585-487F-E9AB-A7CA-51FB340F2EA1}"/>
                    </a:ext>
                  </a:extLst>
                </p:cNvPr>
                <p:cNvSpPr/>
                <p:nvPr/>
              </p:nvSpPr>
              <p:spPr>
                <a:xfrm>
                  <a:off x="8906473" y="8203759"/>
                  <a:ext cx="304800" cy="411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598" y="0"/>
                      </a:moveTo>
                      <a:lnTo>
                        <a:pt x="70573" y="236410"/>
                      </a:lnTo>
                      <a:lnTo>
                        <a:pt x="141884" y="283768"/>
                      </a:lnTo>
                      <a:lnTo>
                        <a:pt x="304444" y="60998"/>
                      </a:lnTo>
                      <a:lnTo>
                        <a:pt x="212598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4" y="269240"/>
                      </a:lnTo>
                      <a:lnTo>
                        <a:pt x="0" y="325069"/>
                      </a:lnTo>
                      <a:lnTo>
                        <a:pt x="87541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ln w="127000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3389"/>
                </a:p>
              </p:txBody>
            </p:sp>
          </p:grpSp>
          <p:grpSp>
            <p:nvGrpSpPr>
              <p:cNvPr id="83" name="!!_赤">
                <a:extLst>
                  <a:ext uri="{FF2B5EF4-FFF2-40B4-BE49-F238E27FC236}">
                    <a16:creationId xmlns:a16="http://schemas.microsoft.com/office/drawing/2014/main" id="{4E7F1292-463C-018A-24A9-8D97E98F8045}"/>
                  </a:ext>
                </a:extLst>
              </p:cNvPr>
              <p:cNvGrpSpPr/>
              <p:nvPr/>
            </p:nvGrpSpPr>
            <p:grpSpPr>
              <a:xfrm>
                <a:off x="8640000" y="8100000"/>
                <a:ext cx="531217" cy="421389"/>
                <a:chOff x="8680056" y="8203759"/>
                <a:chExt cx="531217" cy="421389"/>
              </a:xfrm>
            </p:grpSpPr>
            <p:sp>
              <p:nvSpPr>
                <p:cNvPr id="84" name="object 93">
                  <a:extLst>
                    <a:ext uri="{FF2B5EF4-FFF2-40B4-BE49-F238E27FC236}">
                      <a16:creationId xmlns:a16="http://schemas.microsoft.com/office/drawing/2014/main" id="{567E801B-FAEA-6341-11E8-4895C4FEE944}"/>
                    </a:ext>
                  </a:extLst>
                </p:cNvPr>
                <p:cNvSpPr/>
                <p:nvPr/>
              </p:nvSpPr>
              <p:spPr>
                <a:xfrm>
                  <a:off x="8680056" y="8213347"/>
                  <a:ext cx="304800" cy="411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610" y="0"/>
                      </a:moveTo>
                      <a:lnTo>
                        <a:pt x="70573" y="236423"/>
                      </a:lnTo>
                      <a:lnTo>
                        <a:pt x="141884" y="283781"/>
                      </a:lnTo>
                      <a:lnTo>
                        <a:pt x="304457" y="60998"/>
                      </a:lnTo>
                      <a:lnTo>
                        <a:pt x="212610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3" y="269252"/>
                      </a:lnTo>
                      <a:lnTo>
                        <a:pt x="0" y="325081"/>
                      </a:lnTo>
                      <a:lnTo>
                        <a:pt x="87528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9850">
                  <a:solidFill>
                    <a:srgbClr val="FF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3389"/>
                </a:p>
              </p:txBody>
            </p:sp>
            <p:sp>
              <p:nvSpPr>
                <p:cNvPr id="85" name="object 95">
                  <a:extLst>
                    <a:ext uri="{FF2B5EF4-FFF2-40B4-BE49-F238E27FC236}">
                      <a16:creationId xmlns:a16="http://schemas.microsoft.com/office/drawing/2014/main" id="{8F33DF0F-9369-E237-749A-D203BB42448E}"/>
                    </a:ext>
                  </a:extLst>
                </p:cNvPr>
                <p:cNvSpPr/>
                <p:nvPr/>
              </p:nvSpPr>
              <p:spPr>
                <a:xfrm>
                  <a:off x="8906473" y="8203759"/>
                  <a:ext cx="304800" cy="411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598" y="0"/>
                      </a:moveTo>
                      <a:lnTo>
                        <a:pt x="70573" y="236410"/>
                      </a:lnTo>
                      <a:lnTo>
                        <a:pt x="141884" y="283768"/>
                      </a:lnTo>
                      <a:lnTo>
                        <a:pt x="304444" y="60998"/>
                      </a:lnTo>
                      <a:lnTo>
                        <a:pt x="212598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4" y="269240"/>
                      </a:lnTo>
                      <a:lnTo>
                        <a:pt x="0" y="325069"/>
                      </a:lnTo>
                      <a:lnTo>
                        <a:pt x="87541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9850">
                  <a:solidFill>
                    <a:srgbClr val="FF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3389" dirty="0"/>
                </a:p>
              </p:txBody>
            </p:sp>
          </p:grpSp>
          <p:grpSp>
            <p:nvGrpSpPr>
              <p:cNvPr id="86" name="‼_黄色">
                <a:extLst>
                  <a:ext uri="{FF2B5EF4-FFF2-40B4-BE49-F238E27FC236}">
                    <a16:creationId xmlns:a16="http://schemas.microsoft.com/office/drawing/2014/main" id="{83ABCF49-E7EE-D104-22C1-A082C1D33136}"/>
                  </a:ext>
                </a:extLst>
              </p:cNvPr>
              <p:cNvGrpSpPr/>
              <p:nvPr/>
            </p:nvGrpSpPr>
            <p:grpSpPr>
              <a:xfrm>
                <a:off x="8640000" y="8100000"/>
                <a:ext cx="531217" cy="421389"/>
                <a:chOff x="7641879" y="8222962"/>
                <a:chExt cx="531217" cy="421389"/>
              </a:xfrm>
            </p:grpSpPr>
            <p:sp>
              <p:nvSpPr>
                <p:cNvPr id="87" name="object 93">
                  <a:extLst>
                    <a:ext uri="{FF2B5EF4-FFF2-40B4-BE49-F238E27FC236}">
                      <a16:creationId xmlns:a16="http://schemas.microsoft.com/office/drawing/2014/main" id="{DFCFA0AB-2F75-C885-AD7B-AC929026DF90}"/>
                    </a:ext>
                  </a:extLst>
                </p:cNvPr>
                <p:cNvSpPr/>
                <p:nvPr/>
              </p:nvSpPr>
              <p:spPr>
                <a:xfrm>
                  <a:off x="7641879" y="8232550"/>
                  <a:ext cx="304800" cy="411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610" y="0"/>
                      </a:moveTo>
                      <a:lnTo>
                        <a:pt x="70573" y="236423"/>
                      </a:lnTo>
                      <a:lnTo>
                        <a:pt x="141884" y="283781"/>
                      </a:lnTo>
                      <a:lnTo>
                        <a:pt x="304457" y="60998"/>
                      </a:lnTo>
                      <a:lnTo>
                        <a:pt x="212610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3" y="269252"/>
                      </a:lnTo>
                      <a:lnTo>
                        <a:pt x="0" y="325081"/>
                      </a:lnTo>
                      <a:lnTo>
                        <a:pt x="87528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6443">
                  <a:noFill/>
                </a:ln>
              </p:spPr>
              <p:txBody>
                <a:bodyPr wrap="square" lIns="0" tIns="0" rIns="0" bIns="0" rtlCol="0"/>
                <a:lstStyle/>
                <a:p>
                  <a:endParaRPr sz="3389"/>
                </a:p>
              </p:txBody>
            </p:sp>
            <p:sp>
              <p:nvSpPr>
                <p:cNvPr id="88" name="object 95">
                  <a:extLst>
                    <a:ext uri="{FF2B5EF4-FFF2-40B4-BE49-F238E27FC236}">
                      <a16:creationId xmlns:a16="http://schemas.microsoft.com/office/drawing/2014/main" id="{0EC9EE56-4EAC-5FDB-2E23-7A47D33DBCE9}"/>
                    </a:ext>
                  </a:extLst>
                </p:cNvPr>
                <p:cNvSpPr/>
                <p:nvPr/>
              </p:nvSpPr>
              <p:spPr>
                <a:xfrm>
                  <a:off x="7868296" y="8222962"/>
                  <a:ext cx="304800" cy="411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598" y="0"/>
                      </a:moveTo>
                      <a:lnTo>
                        <a:pt x="70573" y="236410"/>
                      </a:lnTo>
                      <a:lnTo>
                        <a:pt x="141884" y="283768"/>
                      </a:lnTo>
                      <a:lnTo>
                        <a:pt x="304444" y="60998"/>
                      </a:lnTo>
                      <a:lnTo>
                        <a:pt x="212598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4" y="269240"/>
                      </a:lnTo>
                      <a:lnTo>
                        <a:pt x="0" y="325069"/>
                      </a:lnTo>
                      <a:lnTo>
                        <a:pt x="87541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6443">
                  <a:noFill/>
                </a:ln>
              </p:spPr>
              <p:txBody>
                <a:bodyPr wrap="square" lIns="0" tIns="0" rIns="0" bIns="0" rtlCol="0"/>
                <a:lstStyle/>
                <a:p>
                  <a:endParaRPr sz="3389" dirty="0">
                    <a:solidFill>
                      <a:srgbClr val="FFFF00"/>
                    </a:solidFill>
                  </a:endParaRPr>
                </a:p>
              </p:txBody>
            </p:sp>
          </p:grpSp>
        </p:grpSp>
      </p:grpSp>
      <p:sp>
        <p:nvSpPr>
          <p:cNvPr id="124" name="object 99">
            <a:extLst>
              <a:ext uri="{FF2B5EF4-FFF2-40B4-BE49-F238E27FC236}">
                <a16:creationId xmlns:a16="http://schemas.microsoft.com/office/drawing/2014/main" id="{7DE3C884-5856-C74D-F93F-7915369F602F}"/>
              </a:ext>
            </a:extLst>
          </p:cNvPr>
          <p:cNvSpPr txBox="1"/>
          <p:nvPr/>
        </p:nvSpPr>
        <p:spPr>
          <a:xfrm>
            <a:off x="1183692" y="18278388"/>
            <a:ext cx="125285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55"/>
              </a:lnSpc>
              <a:tabLst>
                <a:tab pos="698500" algn="l"/>
              </a:tabLst>
            </a:pPr>
            <a:r>
              <a:rPr sz="1600" b="0" spc="195" dirty="0">
                <a:solidFill>
                  <a:srgbClr val="FFFFFF"/>
                </a:solidFill>
                <a:latin typeface="游ゴシック Medium"/>
                <a:cs typeface="游ゴシック Medium"/>
              </a:rPr>
              <a:t>Next</a:t>
            </a:r>
            <a:r>
              <a:rPr sz="1600" b="0" dirty="0">
                <a:solidFill>
                  <a:srgbClr val="FFFFFF"/>
                </a:solidFill>
                <a:latin typeface="游ゴシック Medium"/>
                <a:cs typeface="游ゴシック Medium"/>
              </a:rPr>
              <a:t>	</a:t>
            </a:r>
            <a:r>
              <a:rPr sz="1600" b="0" spc="195" dirty="0">
                <a:solidFill>
                  <a:srgbClr val="FFFFFF"/>
                </a:solidFill>
                <a:latin typeface="游ゴシック Medium"/>
                <a:cs typeface="游ゴシック Medium"/>
              </a:rPr>
              <a:t>Live </a:t>
            </a:r>
            <a:endParaRPr sz="1600">
              <a:latin typeface="游ゴシック Medium"/>
              <a:cs typeface="游ゴシック Medium"/>
            </a:endParaRPr>
          </a:p>
        </p:txBody>
      </p:sp>
      <p:sp>
        <p:nvSpPr>
          <p:cNvPr id="136" name="プロフ背景">
            <a:extLst>
              <a:ext uri="{FF2B5EF4-FFF2-40B4-BE49-F238E27FC236}">
                <a16:creationId xmlns:a16="http://schemas.microsoft.com/office/drawing/2014/main" id="{9C6AB8E2-2852-2C0C-34B4-D45F7600E832}"/>
              </a:ext>
            </a:extLst>
          </p:cNvPr>
          <p:cNvSpPr/>
          <p:nvPr/>
        </p:nvSpPr>
        <p:spPr>
          <a:xfrm>
            <a:off x="7845883" y="17388840"/>
            <a:ext cx="1965960" cy="1728470"/>
          </a:xfrm>
          <a:custGeom>
            <a:avLst/>
            <a:gdLst/>
            <a:ahLst/>
            <a:cxnLst/>
            <a:rect l="l" t="t" r="r" b="b"/>
            <a:pathLst>
              <a:path w="1965959" h="1728469">
                <a:moveTo>
                  <a:pt x="1783422" y="0"/>
                </a:moveTo>
                <a:lnTo>
                  <a:pt x="182537" y="0"/>
                </a:lnTo>
                <a:lnTo>
                  <a:pt x="134156" y="6549"/>
                </a:lnTo>
                <a:lnTo>
                  <a:pt x="90593" y="25014"/>
                </a:lnTo>
                <a:lnTo>
                  <a:pt x="53620" y="53620"/>
                </a:lnTo>
                <a:lnTo>
                  <a:pt x="25014" y="90593"/>
                </a:lnTo>
                <a:lnTo>
                  <a:pt x="6549" y="134156"/>
                </a:lnTo>
                <a:lnTo>
                  <a:pt x="0" y="182537"/>
                </a:lnTo>
                <a:lnTo>
                  <a:pt x="0" y="1545463"/>
                </a:lnTo>
                <a:lnTo>
                  <a:pt x="6549" y="1593843"/>
                </a:lnTo>
                <a:lnTo>
                  <a:pt x="25014" y="1637406"/>
                </a:lnTo>
                <a:lnTo>
                  <a:pt x="53620" y="1674379"/>
                </a:lnTo>
                <a:lnTo>
                  <a:pt x="90593" y="1702985"/>
                </a:lnTo>
                <a:lnTo>
                  <a:pt x="134156" y="1721450"/>
                </a:lnTo>
                <a:lnTo>
                  <a:pt x="182537" y="1728000"/>
                </a:lnTo>
                <a:lnTo>
                  <a:pt x="1783422" y="1728000"/>
                </a:lnTo>
                <a:lnTo>
                  <a:pt x="1831803" y="1721450"/>
                </a:lnTo>
                <a:lnTo>
                  <a:pt x="1875366" y="1702985"/>
                </a:lnTo>
                <a:lnTo>
                  <a:pt x="1912339" y="1674379"/>
                </a:lnTo>
                <a:lnTo>
                  <a:pt x="1940945" y="1637406"/>
                </a:lnTo>
                <a:lnTo>
                  <a:pt x="1959410" y="1593843"/>
                </a:lnTo>
                <a:lnTo>
                  <a:pt x="1965960" y="1545463"/>
                </a:lnTo>
                <a:lnTo>
                  <a:pt x="1965960" y="182537"/>
                </a:lnTo>
                <a:lnTo>
                  <a:pt x="1959410" y="134156"/>
                </a:lnTo>
                <a:lnTo>
                  <a:pt x="1940945" y="90593"/>
                </a:lnTo>
                <a:lnTo>
                  <a:pt x="1912339" y="53620"/>
                </a:lnTo>
                <a:lnTo>
                  <a:pt x="1875366" y="25014"/>
                </a:lnTo>
                <a:lnTo>
                  <a:pt x="1831803" y="6549"/>
                </a:lnTo>
                <a:lnTo>
                  <a:pt x="1783422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プロフ背景">
            <a:extLst>
              <a:ext uri="{FF2B5EF4-FFF2-40B4-BE49-F238E27FC236}">
                <a16:creationId xmlns:a16="http://schemas.microsoft.com/office/drawing/2014/main" id="{F9763F13-4F36-EE9F-738F-930F9E7C0E9F}"/>
              </a:ext>
            </a:extLst>
          </p:cNvPr>
          <p:cNvSpPr/>
          <p:nvPr/>
        </p:nvSpPr>
        <p:spPr>
          <a:xfrm>
            <a:off x="3380563" y="13457666"/>
            <a:ext cx="1965960" cy="1728470"/>
          </a:xfrm>
          <a:custGeom>
            <a:avLst/>
            <a:gdLst/>
            <a:ahLst/>
            <a:cxnLst/>
            <a:rect l="l" t="t" r="r" b="b"/>
            <a:pathLst>
              <a:path w="1965960" h="1728469">
                <a:moveTo>
                  <a:pt x="1783422" y="0"/>
                </a:moveTo>
                <a:lnTo>
                  <a:pt x="182537" y="0"/>
                </a:lnTo>
                <a:lnTo>
                  <a:pt x="134156" y="6549"/>
                </a:lnTo>
                <a:lnTo>
                  <a:pt x="90593" y="25014"/>
                </a:lnTo>
                <a:lnTo>
                  <a:pt x="53620" y="53620"/>
                </a:lnTo>
                <a:lnTo>
                  <a:pt x="25014" y="90593"/>
                </a:lnTo>
                <a:lnTo>
                  <a:pt x="6549" y="134156"/>
                </a:lnTo>
                <a:lnTo>
                  <a:pt x="0" y="182537"/>
                </a:lnTo>
                <a:lnTo>
                  <a:pt x="0" y="1545463"/>
                </a:lnTo>
                <a:lnTo>
                  <a:pt x="6549" y="1593843"/>
                </a:lnTo>
                <a:lnTo>
                  <a:pt x="25014" y="1637406"/>
                </a:lnTo>
                <a:lnTo>
                  <a:pt x="53620" y="1674379"/>
                </a:lnTo>
                <a:lnTo>
                  <a:pt x="90593" y="1702985"/>
                </a:lnTo>
                <a:lnTo>
                  <a:pt x="134156" y="1721450"/>
                </a:lnTo>
                <a:lnTo>
                  <a:pt x="182537" y="1728000"/>
                </a:lnTo>
                <a:lnTo>
                  <a:pt x="1783422" y="1728000"/>
                </a:lnTo>
                <a:lnTo>
                  <a:pt x="1831803" y="1721450"/>
                </a:lnTo>
                <a:lnTo>
                  <a:pt x="1875366" y="1702985"/>
                </a:lnTo>
                <a:lnTo>
                  <a:pt x="1912339" y="1674379"/>
                </a:lnTo>
                <a:lnTo>
                  <a:pt x="1940945" y="1637406"/>
                </a:lnTo>
                <a:lnTo>
                  <a:pt x="1959410" y="1593843"/>
                </a:lnTo>
                <a:lnTo>
                  <a:pt x="1965959" y="1545463"/>
                </a:lnTo>
                <a:lnTo>
                  <a:pt x="1965959" y="182537"/>
                </a:lnTo>
                <a:lnTo>
                  <a:pt x="1959410" y="134156"/>
                </a:lnTo>
                <a:lnTo>
                  <a:pt x="1940945" y="90593"/>
                </a:lnTo>
                <a:lnTo>
                  <a:pt x="1912339" y="53620"/>
                </a:lnTo>
                <a:lnTo>
                  <a:pt x="1875366" y="25014"/>
                </a:lnTo>
                <a:lnTo>
                  <a:pt x="1831803" y="6549"/>
                </a:lnTo>
                <a:lnTo>
                  <a:pt x="1783422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プロフ背景">
            <a:extLst>
              <a:ext uri="{FF2B5EF4-FFF2-40B4-BE49-F238E27FC236}">
                <a16:creationId xmlns:a16="http://schemas.microsoft.com/office/drawing/2014/main" id="{4FA4D4DD-61D0-9227-AD0C-8F3182976175}"/>
              </a:ext>
            </a:extLst>
          </p:cNvPr>
          <p:cNvSpPr/>
          <p:nvPr/>
        </p:nvSpPr>
        <p:spPr>
          <a:xfrm>
            <a:off x="7845883" y="15420934"/>
            <a:ext cx="1965960" cy="1728470"/>
          </a:xfrm>
          <a:custGeom>
            <a:avLst/>
            <a:gdLst/>
            <a:ahLst/>
            <a:cxnLst/>
            <a:rect l="l" t="t" r="r" b="b"/>
            <a:pathLst>
              <a:path w="1965959" h="1728469">
                <a:moveTo>
                  <a:pt x="1783422" y="0"/>
                </a:moveTo>
                <a:lnTo>
                  <a:pt x="182537" y="0"/>
                </a:lnTo>
                <a:lnTo>
                  <a:pt x="134156" y="6549"/>
                </a:lnTo>
                <a:lnTo>
                  <a:pt x="90593" y="25014"/>
                </a:lnTo>
                <a:lnTo>
                  <a:pt x="53620" y="53620"/>
                </a:lnTo>
                <a:lnTo>
                  <a:pt x="25014" y="90593"/>
                </a:lnTo>
                <a:lnTo>
                  <a:pt x="6549" y="134156"/>
                </a:lnTo>
                <a:lnTo>
                  <a:pt x="0" y="182537"/>
                </a:lnTo>
                <a:lnTo>
                  <a:pt x="0" y="1545463"/>
                </a:lnTo>
                <a:lnTo>
                  <a:pt x="6549" y="1593843"/>
                </a:lnTo>
                <a:lnTo>
                  <a:pt x="25014" y="1637406"/>
                </a:lnTo>
                <a:lnTo>
                  <a:pt x="53620" y="1674379"/>
                </a:lnTo>
                <a:lnTo>
                  <a:pt x="90593" y="1702985"/>
                </a:lnTo>
                <a:lnTo>
                  <a:pt x="134156" y="1721450"/>
                </a:lnTo>
                <a:lnTo>
                  <a:pt x="182537" y="1728000"/>
                </a:lnTo>
                <a:lnTo>
                  <a:pt x="1783422" y="1728000"/>
                </a:lnTo>
                <a:lnTo>
                  <a:pt x="1831803" y="1721450"/>
                </a:lnTo>
                <a:lnTo>
                  <a:pt x="1875366" y="1702985"/>
                </a:lnTo>
                <a:lnTo>
                  <a:pt x="1912339" y="1674379"/>
                </a:lnTo>
                <a:lnTo>
                  <a:pt x="1940945" y="1637406"/>
                </a:lnTo>
                <a:lnTo>
                  <a:pt x="1959410" y="1593843"/>
                </a:lnTo>
                <a:lnTo>
                  <a:pt x="1965960" y="1545463"/>
                </a:lnTo>
                <a:lnTo>
                  <a:pt x="1965960" y="182537"/>
                </a:lnTo>
                <a:lnTo>
                  <a:pt x="1959410" y="134156"/>
                </a:lnTo>
                <a:lnTo>
                  <a:pt x="1940945" y="90593"/>
                </a:lnTo>
                <a:lnTo>
                  <a:pt x="1912339" y="53620"/>
                </a:lnTo>
                <a:lnTo>
                  <a:pt x="1875366" y="25014"/>
                </a:lnTo>
                <a:lnTo>
                  <a:pt x="1831803" y="6549"/>
                </a:lnTo>
                <a:lnTo>
                  <a:pt x="1783422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プロフ背景">
            <a:extLst>
              <a:ext uri="{FF2B5EF4-FFF2-40B4-BE49-F238E27FC236}">
                <a16:creationId xmlns:a16="http://schemas.microsoft.com/office/drawing/2014/main" id="{BB3E4B44-D89E-CBD8-B6BF-96DF4070E1E4}"/>
              </a:ext>
            </a:extLst>
          </p:cNvPr>
          <p:cNvSpPr/>
          <p:nvPr/>
        </p:nvSpPr>
        <p:spPr>
          <a:xfrm>
            <a:off x="3380563" y="15423627"/>
            <a:ext cx="1965960" cy="1728470"/>
          </a:xfrm>
          <a:custGeom>
            <a:avLst/>
            <a:gdLst/>
            <a:ahLst/>
            <a:cxnLst/>
            <a:rect l="l" t="t" r="r" b="b"/>
            <a:pathLst>
              <a:path w="1965960" h="1728469">
                <a:moveTo>
                  <a:pt x="1783422" y="0"/>
                </a:moveTo>
                <a:lnTo>
                  <a:pt x="182537" y="0"/>
                </a:lnTo>
                <a:lnTo>
                  <a:pt x="134156" y="6549"/>
                </a:lnTo>
                <a:lnTo>
                  <a:pt x="90593" y="25014"/>
                </a:lnTo>
                <a:lnTo>
                  <a:pt x="53620" y="53620"/>
                </a:lnTo>
                <a:lnTo>
                  <a:pt x="25014" y="90593"/>
                </a:lnTo>
                <a:lnTo>
                  <a:pt x="6549" y="134156"/>
                </a:lnTo>
                <a:lnTo>
                  <a:pt x="0" y="182537"/>
                </a:lnTo>
                <a:lnTo>
                  <a:pt x="0" y="1545463"/>
                </a:lnTo>
                <a:lnTo>
                  <a:pt x="6549" y="1593843"/>
                </a:lnTo>
                <a:lnTo>
                  <a:pt x="25014" y="1637406"/>
                </a:lnTo>
                <a:lnTo>
                  <a:pt x="53620" y="1674379"/>
                </a:lnTo>
                <a:lnTo>
                  <a:pt x="90593" y="1702985"/>
                </a:lnTo>
                <a:lnTo>
                  <a:pt x="134156" y="1721450"/>
                </a:lnTo>
                <a:lnTo>
                  <a:pt x="182537" y="1728000"/>
                </a:lnTo>
                <a:lnTo>
                  <a:pt x="1783422" y="1728000"/>
                </a:lnTo>
                <a:lnTo>
                  <a:pt x="1831803" y="1721450"/>
                </a:lnTo>
                <a:lnTo>
                  <a:pt x="1875366" y="1702985"/>
                </a:lnTo>
                <a:lnTo>
                  <a:pt x="1912339" y="1674379"/>
                </a:lnTo>
                <a:lnTo>
                  <a:pt x="1940945" y="1637406"/>
                </a:lnTo>
                <a:lnTo>
                  <a:pt x="1959410" y="1593843"/>
                </a:lnTo>
                <a:lnTo>
                  <a:pt x="1965959" y="1545463"/>
                </a:lnTo>
                <a:lnTo>
                  <a:pt x="1965959" y="182537"/>
                </a:lnTo>
                <a:lnTo>
                  <a:pt x="1959410" y="134156"/>
                </a:lnTo>
                <a:lnTo>
                  <a:pt x="1940945" y="90593"/>
                </a:lnTo>
                <a:lnTo>
                  <a:pt x="1912339" y="53620"/>
                </a:lnTo>
                <a:lnTo>
                  <a:pt x="1875366" y="25014"/>
                </a:lnTo>
                <a:lnTo>
                  <a:pt x="1831803" y="6549"/>
                </a:lnTo>
                <a:lnTo>
                  <a:pt x="1783422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プロフ背景">
            <a:extLst>
              <a:ext uri="{FF2B5EF4-FFF2-40B4-BE49-F238E27FC236}">
                <a16:creationId xmlns:a16="http://schemas.microsoft.com/office/drawing/2014/main" id="{1E59F91B-E3CA-04DA-F63A-32054E746956}"/>
              </a:ext>
            </a:extLst>
          </p:cNvPr>
          <p:cNvSpPr/>
          <p:nvPr/>
        </p:nvSpPr>
        <p:spPr>
          <a:xfrm>
            <a:off x="3380563" y="17389586"/>
            <a:ext cx="1965960" cy="1728470"/>
          </a:xfrm>
          <a:custGeom>
            <a:avLst/>
            <a:gdLst/>
            <a:ahLst/>
            <a:cxnLst/>
            <a:rect l="l" t="t" r="r" b="b"/>
            <a:pathLst>
              <a:path w="1965959" h="1728469">
                <a:moveTo>
                  <a:pt x="1783422" y="0"/>
                </a:moveTo>
                <a:lnTo>
                  <a:pt x="182537" y="0"/>
                </a:lnTo>
                <a:lnTo>
                  <a:pt x="134156" y="6549"/>
                </a:lnTo>
                <a:lnTo>
                  <a:pt x="90593" y="25014"/>
                </a:lnTo>
                <a:lnTo>
                  <a:pt x="53620" y="53620"/>
                </a:lnTo>
                <a:lnTo>
                  <a:pt x="25014" y="90593"/>
                </a:lnTo>
                <a:lnTo>
                  <a:pt x="6549" y="134156"/>
                </a:lnTo>
                <a:lnTo>
                  <a:pt x="0" y="182537"/>
                </a:lnTo>
                <a:lnTo>
                  <a:pt x="0" y="1545463"/>
                </a:lnTo>
                <a:lnTo>
                  <a:pt x="6549" y="1593843"/>
                </a:lnTo>
                <a:lnTo>
                  <a:pt x="25014" y="1637406"/>
                </a:lnTo>
                <a:lnTo>
                  <a:pt x="53620" y="1674379"/>
                </a:lnTo>
                <a:lnTo>
                  <a:pt x="90593" y="1702985"/>
                </a:lnTo>
                <a:lnTo>
                  <a:pt x="134156" y="1721450"/>
                </a:lnTo>
                <a:lnTo>
                  <a:pt x="182537" y="1728000"/>
                </a:lnTo>
                <a:lnTo>
                  <a:pt x="1783422" y="1728000"/>
                </a:lnTo>
                <a:lnTo>
                  <a:pt x="1831803" y="1721450"/>
                </a:lnTo>
                <a:lnTo>
                  <a:pt x="1875366" y="1702985"/>
                </a:lnTo>
                <a:lnTo>
                  <a:pt x="1912339" y="1674379"/>
                </a:lnTo>
                <a:lnTo>
                  <a:pt x="1940945" y="1637406"/>
                </a:lnTo>
                <a:lnTo>
                  <a:pt x="1959410" y="1593843"/>
                </a:lnTo>
                <a:lnTo>
                  <a:pt x="1965960" y="1545463"/>
                </a:lnTo>
                <a:lnTo>
                  <a:pt x="1965960" y="182537"/>
                </a:lnTo>
                <a:lnTo>
                  <a:pt x="1959410" y="134156"/>
                </a:lnTo>
                <a:lnTo>
                  <a:pt x="1940945" y="90593"/>
                </a:lnTo>
                <a:lnTo>
                  <a:pt x="1912339" y="53620"/>
                </a:lnTo>
                <a:lnTo>
                  <a:pt x="1875366" y="25014"/>
                </a:lnTo>
                <a:lnTo>
                  <a:pt x="1831803" y="6549"/>
                </a:lnTo>
                <a:lnTo>
                  <a:pt x="1783422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プロフ背景">
            <a:extLst>
              <a:ext uri="{FF2B5EF4-FFF2-40B4-BE49-F238E27FC236}">
                <a16:creationId xmlns:a16="http://schemas.microsoft.com/office/drawing/2014/main" id="{DDBEBEE8-7DB1-A7B6-5F6D-DBC1DF0A8E69}"/>
              </a:ext>
            </a:extLst>
          </p:cNvPr>
          <p:cNvSpPr/>
          <p:nvPr/>
        </p:nvSpPr>
        <p:spPr>
          <a:xfrm>
            <a:off x="7845883" y="13457666"/>
            <a:ext cx="1965960" cy="1728470"/>
          </a:xfrm>
          <a:custGeom>
            <a:avLst/>
            <a:gdLst/>
            <a:ahLst/>
            <a:cxnLst/>
            <a:rect l="l" t="t" r="r" b="b"/>
            <a:pathLst>
              <a:path w="1965959" h="1728469">
                <a:moveTo>
                  <a:pt x="1783422" y="0"/>
                </a:moveTo>
                <a:lnTo>
                  <a:pt x="182537" y="0"/>
                </a:lnTo>
                <a:lnTo>
                  <a:pt x="134156" y="6549"/>
                </a:lnTo>
                <a:lnTo>
                  <a:pt x="90593" y="25014"/>
                </a:lnTo>
                <a:lnTo>
                  <a:pt x="53620" y="53620"/>
                </a:lnTo>
                <a:lnTo>
                  <a:pt x="25014" y="90593"/>
                </a:lnTo>
                <a:lnTo>
                  <a:pt x="6549" y="134156"/>
                </a:lnTo>
                <a:lnTo>
                  <a:pt x="0" y="182537"/>
                </a:lnTo>
                <a:lnTo>
                  <a:pt x="0" y="1545463"/>
                </a:lnTo>
                <a:lnTo>
                  <a:pt x="6549" y="1593843"/>
                </a:lnTo>
                <a:lnTo>
                  <a:pt x="25014" y="1637406"/>
                </a:lnTo>
                <a:lnTo>
                  <a:pt x="53620" y="1674379"/>
                </a:lnTo>
                <a:lnTo>
                  <a:pt x="90593" y="1702985"/>
                </a:lnTo>
                <a:lnTo>
                  <a:pt x="134156" y="1721450"/>
                </a:lnTo>
                <a:lnTo>
                  <a:pt x="182537" y="1728000"/>
                </a:lnTo>
                <a:lnTo>
                  <a:pt x="1783422" y="1728000"/>
                </a:lnTo>
                <a:lnTo>
                  <a:pt x="1831803" y="1721450"/>
                </a:lnTo>
                <a:lnTo>
                  <a:pt x="1875366" y="1702985"/>
                </a:lnTo>
                <a:lnTo>
                  <a:pt x="1912339" y="1674379"/>
                </a:lnTo>
                <a:lnTo>
                  <a:pt x="1940945" y="1637406"/>
                </a:lnTo>
                <a:lnTo>
                  <a:pt x="1959410" y="1593843"/>
                </a:lnTo>
                <a:lnTo>
                  <a:pt x="1965960" y="1545463"/>
                </a:lnTo>
                <a:lnTo>
                  <a:pt x="1965960" y="182537"/>
                </a:lnTo>
                <a:lnTo>
                  <a:pt x="1959410" y="134156"/>
                </a:lnTo>
                <a:lnTo>
                  <a:pt x="1940945" y="90593"/>
                </a:lnTo>
                <a:lnTo>
                  <a:pt x="1912339" y="53620"/>
                </a:lnTo>
                <a:lnTo>
                  <a:pt x="1875366" y="25014"/>
                </a:lnTo>
                <a:lnTo>
                  <a:pt x="1831803" y="6549"/>
                </a:lnTo>
                <a:lnTo>
                  <a:pt x="1783422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若菜コメント">
            <a:extLst>
              <a:ext uri="{FF2B5EF4-FFF2-40B4-BE49-F238E27FC236}">
                <a16:creationId xmlns:a16="http://schemas.microsoft.com/office/drawing/2014/main" id="{E371D5A4-E174-CBEC-6AED-B85EF42D9760}"/>
              </a:ext>
            </a:extLst>
          </p:cNvPr>
          <p:cNvSpPr txBox="1"/>
          <p:nvPr/>
        </p:nvSpPr>
        <p:spPr>
          <a:xfrm>
            <a:off x="5481114" y="17355600"/>
            <a:ext cx="929485" cy="1800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ja-JP" altLang="en-US" sz="1100" dirty="0"/>
              <a:t>　自然のパワーを感じられる一曲です！皆さんの毎日に少しでも元気や癒しを届けられたら嬉しいです！</a:t>
            </a:r>
          </a:p>
        </p:txBody>
      </p:sp>
      <p:sp>
        <p:nvSpPr>
          <p:cNvPr id="174" name="若菜プロフ">
            <a:extLst>
              <a:ext uri="{FF2B5EF4-FFF2-40B4-BE49-F238E27FC236}">
                <a16:creationId xmlns:a16="http://schemas.microsoft.com/office/drawing/2014/main" id="{D073D24E-76F5-F5C9-FEAE-722FF5257486}"/>
              </a:ext>
            </a:extLst>
          </p:cNvPr>
          <p:cNvSpPr txBox="1"/>
          <p:nvPr/>
        </p:nvSpPr>
        <p:spPr>
          <a:xfrm>
            <a:off x="3674028" y="17424812"/>
            <a:ext cx="1708160" cy="1656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900" b="1" spc="-150" dirty="0">
                <a:latin typeface="+mn-ea"/>
              </a:rPr>
              <a:t>若菜（わかな）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担当カラー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グリーン</a:t>
            </a:r>
            <a:endParaRPr kumimoji="1" lang="en-US" altLang="ja-JP" sz="900" spc="-15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キャッチフレーズ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「生命の息吹、六花乙女のナチュラルガール！」</a:t>
            </a:r>
            <a:endParaRPr kumimoji="1" lang="en-US" altLang="ja-JP" sz="900" spc="-15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プロフィール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自然や植物が大好きで、ナチュラルな魅力を持つ。飾らない性格で、笑顔がトレードマーク。どこか素朴さがあり、「わかなちゃん」として親しまれる。</a:t>
            </a:r>
          </a:p>
        </p:txBody>
      </p:sp>
      <p:sp>
        <p:nvSpPr>
          <p:cNvPr id="9" name="雪乃プロフ">
            <a:extLst>
              <a:ext uri="{FF2B5EF4-FFF2-40B4-BE49-F238E27FC236}">
                <a16:creationId xmlns:a16="http://schemas.microsoft.com/office/drawing/2014/main" id="{1A140C60-0DE1-38CE-B82D-49A63BE40ED9}"/>
              </a:ext>
            </a:extLst>
          </p:cNvPr>
          <p:cNvSpPr txBox="1"/>
          <p:nvPr/>
        </p:nvSpPr>
        <p:spPr>
          <a:xfrm>
            <a:off x="7854119" y="13493901"/>
            <a:ext cx="1985159" cy="1656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900" b="1" spc="-150" dirty="0">
                <a:latin typeface="+mn-ea"/>
              </a:rPr>
              <a:t>雪乃（ゆきの） 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担当カラー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ピュアホワイト</a:t>
            </a:r>
          </a:p>
          <a:p>
            <a:pPr algn="just"/>
            <a:r>
              <a:rPr kumimoji="1" lang="ja-JP" altLang="en-US" sz="900" b="1" spc="-150" dirty="0">
                <a:latin typeface="+mn-ea"/>
              </a:rPr>
              <a:t>キャッチフレーズ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「凛とした美しさ、六花乙女の雪姫！」</a:t>
            </a:r>
          </a:p>
          <a:p>
            <a:pPr algn="just"/>
            <a:r>
              <a:rPr kumimoji="1" lang="ja-JP" altLang="en-US" sz="900" b="1" spc="-150" dirty="0">
                <a:latin typeface="+mn-ea"/>
              </a:rPr>
              <a:t>プロフィール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グループのリーダーで、冷静沈着な性格。落ち着きのある振る舞いと透明感のある歌声が特徴で、ファンからの信頼も厚い。メンバーを包み込むような優しさを持ち、頼れる姉的存在。</a:t>
            </a:r>
          </a:p>
        </p:txBody>
      </p:sp>
      <p:sp>
        <p:nvSpPr>
          <p:cNvPr id="8" name="雪乃コメント">
            <a:extLst>
              <a:ext uri="{FF2B5EF4-FFF2-40B4-BE49-F238E27FC236}">
                <a16:creationId xmlns:a16="http://schemas.microsoft.com/office/drawing/2014/main" id="{4AB91161-F2DA-6405-080A-77BDE38C9E6E}"/>
              </a:ext>
            </a:extLst>
          </p:cNvPr>
          <p:cNvSpPr txBox="1"/>
          <p:nvPr/>
        </p:nvSpPr>
        <p:spPr>
          <a:xfrm>
            <a:off x="9751999" y="13424670"/>
            <a:ext cx="1115690" cy="1800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ja-JP" altLang="en-US" sz="1100" dirty="0"/>
              <a:t>　今回の新譜は、私たちの成長を感じてもらえる一枚です。心に寄り添える曲になったので、皆さんに聴いてもらえたら嬉しいです！</a:t>
            </a:r>
          </a:p>
        </p:txBody>
      </p:sp>
      <p:sp>
        <p:nvSpPr>
          <p:cNvPr id="21" name="桜子コメント">
            <a:extLst>
              <a:ext uri="{FF2B5EF4-FFF2-40B4-BE49-F238E27FC236}">
                <a16:creationId xmlns:a16="http://schemas.microsoft.com/office/drawing/2014/main" id="{D2A2A297-3F79-993B-1601-07121BAFEB50}"/>
              </a:ext>
            </a:extLst>
          </p:cNvPr>
          <p:cNvSpPr txBox="1"/>
          <p:nvPr/>
        </p:nvSpPr>
        <p:spPr>
          <a:xfrm>
            <a:off x="9751999" y="15386520"/>
            <a:ext cx="1115690" cy="1800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ja-JP" altLang="en-US" sz="1100" dirty="0"/>
              <a:t>　優しい気持ちになれる曲です。疲れたときやリラックスしたいときに、私たちの新譜が寄り添えたら嬉しいです！</a:t>
            </a:r>
          </a:p>
        </p:txBody>
      </p:sp>
      <p:sp>
        <p:nvSpPr>
          <p:cNvPr id="25" name="桜子プロフ">
            <a:extLst>
              <a:ext uri="{FF2B5EF4-FFF2-40B4-BE49-F238E27FC236}">
                <a16:creationId xmlns:a16="http://schemas.microsoft.com/office/drawing/2014/main" id="{F7F20B72-DE6B-0DC2-2401-857F45D5F5D5}"/>
              </a:ext>
            </a:extLst>
          </p:cNvPr>
          <p:cNvSpPr txBox="1"/>
          <p:nvPr/>
        </p:nvSpPr>
        <p:spPr>
          <a:xfrm>
            <a:off x="7992619" y="15457169"/>
            <a:ext cx="1846659" cy="1656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900" b="1" spc="-150" dirty="0">
                <a:latin typeface="+mn-ea"/>
              </a:rPr>
              <a:t>桜子（さくらこ）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担当カラー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ピンク</a:t>
            </a:r>
            <a:endParaRPr kumimoji="1" lang="en-US" altLang="ja-JP" sz="900" spc="-15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キャッチフレーズ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「ふんわり優しさ、六花乙女の癒しの桜！」</a:t>
            </a:r>
            <a:endParaRPr kumimoji="1" lang="en-US" altLang="ja-JP" sz="900" spc="-15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プロフィール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優しく穏やかで、メンバーの心を和ませる存在。愛嬌のある表情と天然な一面があり、ファンからは「さくちゃん」と親しまれている。バラエティ番組でも人気。</a:t>
            </a:r>
          </a:p>
        </p:txBody>
      </p:sp>
      <p:sp>
        <p:nvSpPr>
          <p:cNvPr id="33" name="青蘭コメント">
            <a:extLst>
              <a:ext uri="{FF2B5EF4-FFF2-40B4-BE49-F238E27FC236}">
                <a16:creationId xmlns:a16="http://schemas.microsoft.com/office/drawing/2014/main" id="{111C298B-4A70-61D7-B267-85C8F06C16BC}"/>
              </a:ext>
            </a:extLst>
          </p:cNvPr>
          <p:cNvSpPr txBox="1"/>
          <p:nvPr/>
        </p:nvSpPr>
        <p:spPr>
          <a:xfrm>
            <a:off x="9751999" y="17355863"/>
            <a:ext cx="1115690" cy="1800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ja-JP" altLang="en-US" sz="1100" dirty="0"/>
              <a:t>　爽やかなリズムで、思わず体が動き出すような曲になりました！たくさんの方に元気を届けられたら嬉しいです！</a:t>
            </a:r>
          </a:p>
        </p:txBody>
      </p:sp>
      <p:sp>
        <p:nvSpPr>
          <p:cNvPr id="35" name="青蘭プロフ">
            <a:extLst>
              <a:ext uri="{FF2B5EF4-FFF2-40B4-BE49-F238E27FC236}">
                <a16:creationId xmlns:a16="http://schemas.microsoft.com/office/drawing/2014/main" id="{13B75FF2-A514-104C-E99E-3C86D14EEB1C}"/>
              </a:ext>
            </a:extLst>
          </p:cNvPr>
          <p:cNvSpPr txBox="1"/>
          <p:nvPr/>
        </p:nvSpPr>
        <p:spPr>
          <a:xfrm>
            <a:off x="7992619" y="17425075"/>
            <a:ext cx="1846659" cy="1656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900" b="1" spc="-150" dirty="0">
                <a:latin typeface="+mn-ea"/>
              </a:rPr>
              <a:t>青蘭（せいらん）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担当カラー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ブルー</a:t>
            </a:r>
            <a:endParaRPr kumimoji="1" lang="en-US" altLang="ja-JP" sz="900" spc="-15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キャッチフレーズ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「爽やかな風、六花乙女の涼やかアイドル！」</a:t>
            </a:r>
            <a:endParaRPr kumimoji="1" lang="en-US" altLang="ja-JP" sz="900" spc="-15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プロフィール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サッパリとした性格で、グループのムードメーカー。おしゃべりが好きで、ファンとの距離感も近い。スポーツが得意で、イベントなどでは積極的にファンと交流する人気者。</a:t>
            </a:r>
          </a:p>
        </p:txBody>
      </p:sp>
      <p:sp>
        <p:nvSpPr>
          <p:cNvPr id="127" name="紅葉コメント">
            <a:extLst>
              <a:ext uri="{FF2B5EF4-FFF2-40B4-BE49-F238E27FC236}">
                <a16:creationId xmlns:a16="http://schemas.microsoft.com/office/drawing/2014/main" id="{9E62A264-F475-2A64-9851-A4719D29E53A}"/>
              </a:ext>
            </a:extLst>
          </p:cNvPr>
          <p:cNvSpPr txBox="1"/>
          <p:nvPr/>
        </p:nvSpPr>
        <p:spPr>
          <a:xfrm>
            <a:off x="5294909" y="13424400"/>
            <a:ext cx="1115690" cy="1800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ja-JP" altLang="en-US" sz="1100" dirty="0"/>
              <a:t>　この新譜には、私たちの情熱がぎっしり詰まっています！ダンスパフォーマンスにも力を入れたので、ぜひ楽しんでください！</a:t>
            </a:r>
          </a:p>
        </p:txBody>
      </p:sp>
      <p:sp>
        <p:nvSpPr>
          <p:cNvPr id="168" name="紅葉プロフ">
            <a:extLst>
              <a:ext uri="{FF2B5EF4-FFF2-40B4-BE49-F238E27FC236}">
                <a16:creationId xmlns:a16="http://schemas.microsoft.com/office/drawing/2014/main" id="{54A02F4B-9C5D-1D22-500E-76D2DCAF4594}"/>
              </a:ext>
            </a:extLst>
          </p:cNvPr>
          <p:cNvSpPr txBox="1"/>
          <p:nvPr/>
        </p:nvSpPr>
        <p:spPr>
          <a:xfrm>
            <a:off x="3397029" y="13493631"/>
            <a:ext cx="1985159" cy="1656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900" b="1" spc="-150" dirty="0">
                <a:latin typeface="+mn-ea"/>
              </a:rPr>
              <a:t>紅葉（くれは）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担当カラー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レッド</a:t>
            </a:r>
            <a:endParaRPr kumimoji="1" lang="en-US" altLang="ja-JP" sz="900" spc="-15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キャッチフレーズ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「情熱の赤、六花乙女の小さな炎！」</a:t>
            </a:r>
            <a:endParaRPr kumimoji="1" lang="en-US" altLang="ja-JP" sz="900" spc="-15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プロフィール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エネルギッシュで、ダンスが得意なパフォーマー。少し負けず嫌いな性格で、ステージ上では激しいパフォーマンスを見せる。ファンには「くれちゃん」の愛称で呼ばれている。</a:t>
            </a:r>
          </a:p>
        </p:txBody>
      </p:sp>
      <p:sp>
        <p:nvSpPr>
          <p:cNvPr id="170" name="椿コメント">
            <a:extLst>
              <a:ext uri="{FF2B5EF4-FFF2-40B4-BE49-F238E27FC236}">
                <a16:creationId xmlns:a16="http://schemas.microsoft.com/office/drawing/2014/main" id="{A86D803B-C917-399E-3565-D2DEE83B6FDC}"/>
              </a:ext>
            </a:extLst>
          </p:cNvPr>
          <p:cNvSpPr txBox="1"/>
          <p:nvPr/>
        </p:nvSpPr>
        <p:spPr>
          <a:xfrm>
            <a:off x="5294909" y="15386400"/>
            <a:ext cx="1115690" cy="1800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ja-JP" altLang="en-US" sz="1100" dirty="0"/>
              <a:t>　六花乙女の新たな一面を見せられる楽曲です。クールな私たちも感じていただけたらと思います。お楽しみに！</a:t>
            </a:r>
          </a:p>
        </p:txBody>
      </p:sp>
      <p:sp>
        <p:nvSpPr>
          <p:cNvPr id="171" name="椿プロフ">
            <a:extLst>
              <a:ext uri="{FF2B5EF4-FFF2-40B4-BE49-F238E27FC236}">
                <a16:creationId xmlns:a16="http://schemas.microsoft.com/office/drawing/2014/main" id="{0C748F4B-52C1-C1EC-54EB-566073BDDC47}"/>
              </a:ext>
            </a:extLst>
          </p:cNvPr>
          <p:cNvSpPr txBox="1"/>
          <p:nvPr/>
        </p:nvSpPr>
        <p:spPr>
          <a:xfrm>
            <a:off x="3674028" y="15457049"/>
            <a:ext cx="1692000" cy="1656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900" b="1" spc="-150" dirty="0">
                <a:latin typeface="+mn-ea"/>
              </a:rPr>
              <a:t>椿（つばき）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担当カラー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ダークパープル</a:t>
            </a:r>
            <a:endParaRPr kumimoji="1" lang="en-US" altLang="ja-JP" sz="900" spc="-15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キャッチフレーズ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en-US" altLang="ja-JP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「妖艶な魅力、六花乙女のクールビューティー！」</a:t>
            </a:r>
            <a:endParaRPr kumimoji="1" lang="en-US" altLang="ja-JP" sz="900" spc="-15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900" b="1" spc="-150" dirty="0">
                <a:latin typeface="+mn-ea"/>
              </a:rPr>
              <a:t>プロフィール</a:t>
            </a:r>
            <a:endParaRPr kumimoji="1" lang="en-US" altLang="ja-JP" sz="900" b="1" spc="-150" dirty="0">
              <a:latin typeface="+mn-ea"/>
            </a:endParaRPr>
          </a:p>
          <a:p>
            <a:pPr algn="just"/>
            <a:r>
              <a:rPr kumimoji="1" lang="ja-JP" altLang="en-US" sz="900" spc="-150" dirty="0">
                <a:latin typeface="游明朝" panose="02020400000000000000" pitchFamily="18" charset="-128"/>
                <a:ea typeface="游明朝" panose="02020400000000000000" pitchFamily="18" charset="-128"/>
              </a:rPr>
              <a:t>　クールでミステリアスな雰囲気を持つメンバー。感情を表に出すのが苦手だが、ステージ上では鋭い眼差しと深みのある声でファンを魅了する存在。バンドでベースも担当するなど、多才な面も。</a:t>
            </a:r>
          </a:p>
        </p:txBody>
      </p:sp>
      <p:sp>
        <p:nvSpPr>
          <p:cNvPr id="134" name="縦ライン">
            <a:extLst>
              <a:ext uri="{FF2B5EF4-FFF2-40B4-BE49-F238E27FC236}">
                <a16:creationId xmlns:a16="http://schemas.microsoft.com/office/drawing/2014/main" id="{CD283A79-938A-2898-2F6D-D901185BA534}"/>
              </a:ext>
            </a:extLst>
          </p:cNvPr>
          <p:cNvSpPr/>
          <p:nvPr/>
        </p:nvSpPr>
        <p:spPr>
          <a:xfrm>
            <a:off x="7698654" y="17390685"/>
            <a:ext cx="0" cy="1768475"/>
          </a:xfrm>
          <a:custGeom>
            <a:avLst/>
            <a:gdLst/>
            <a:ahLst/>
            <a:cxnLst/>
            <a:rect l="l" t="t" r="r" b="b"/>
            <a:pathLst>
              <a:path h="1768475">
                <a:moveTo>
                  <a:pt x="0" y="0"/>
                </a:moveTo>
                <a:lnTo>
                  <a:pt x="0" y="1768081"/>
                </a:lnTo>
              </a:path>
            </a:pathLst>
          </a:custGeom>
          <a:ln w="6883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縦ライン">
            <a:extLst>
              <a:ext uri="{FF2B5EF4-FFF2-40B4-BE49-F238E27FC236}">
                <a16:creationId xmlns:a16="http://schemas.microsoft.com/office/drawing/2014/main" id="{BBAFE9DA-19DF-2F0D-ABC0-69DFE8EDA06B}"/>
              </a:ext>
            </a:extLst>
          </p:cNvPr>
          <p:cNvSpPr/>
          <p:nvPr/>
        </p:nvSpPr>
        <p:spPr>
          <a:xfrm>
            <a:off x="7698654" y="15424725"/>
            <a:ext cx="0" cy="1768475"/>
          </a:xfrm>
          <a:custGeom>
            <a:avLst/>
            <a:gdLst/>
            <a:ahLst/>
            <a:cxnLst/>
            <a:rect l="l" t="t" r="r" b="b"/>
            <a:pathLst>
              <a:path h="1768475">
                <a:moveTo>
                  <a:pt x="0" y="0"/>
                </a:moveTo>
                <a:lnTo>
                  <a:pt x="0" y="1768081"/>
                </a:lnTo>
              </a:path>
            </a:pathLst>
          </a:custGeom>
          <a:ln w="6883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縦ライン">
            <a:extLst>
              <a:ext uri="{FF2B5EF4-FFF2-40B4-BE49-F238E27FC236}">
                <a16:creationId xmlns:a16="http://schemas.microsoft.com/office/drawing/2014/main" id="{40EF7529-9951-07CF-48B7-8FA75F3824E0}"/>
              </a:ext>
            </a:extLst>
          </p:cNvPr>
          <p:cNvSpPr/>
          <p:nvPr/>
        </p:nvSpPr>
        <p:spPr>
          <a:xfrm>
            <a:off x="7698654" y="13458766"/>
            <a:ext cx="0" cy="1768475"/>
          </a:xfrm>
          <a:custGeom>
            <a:avLst/>
            <a:gdLst/>
            <a:ahLst/>
            <a:cxnLst/>
            <a:rect l="l" t="t" r="r" b="b"/>
            <a:pathLst>
              <a:path h="1768475">
                <a:moveTo>
                  <a:pt x="0" y="0"/>
                </a:moveTo>
                <a:lnTo>
                  <a:pt x="0" y="1768081"/>
                </a:lnTo>
              </a:path>
            </a:pathLst>
          </a:custGeom>
          <a:ln w="6883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横ライン">
            <a:extLst>
              <a:ext uri="{FF2B5EF4-FFF2-40B4-BE49-F238E27FC236}">
                <a16:creationId xmlns:a16="http://schemas.microsoft.com/office/drawing/2014/main" id="{E698917F-D261-D058-737B-5E8D11245A53}"/>
              </a:ext>
            </a:extLst>
          </p:cNvPr>
          <p:cNvSpPr/>
          <p:nvPr/>
        </p:nvSpPr>
        <p:spPr>
          <a:xfrm>
            <a:off x="3380563" y="15300726"/>
            <a:ext cx="8740775" cy="0"/>
          </a:xfrm>
          <a:custGeom>
            <a:avLst/>
            <a:gdLst/>
            <a:ahLst/>
            <a:cxnLst/>
            <a:rect l="l" t="t" r="r" b="b"/>
            <a:pathLst>
              <a:path w="8740775">
                <a:moveTo>
                  <a:pt x="0" y="0"/>
                </a:moveTo>
                <a:lnTo>
                  <a:pt x="8740152" y="0"/>
                </a:lnTo>
              </a:path>
            </a:pathLst>
          </a:custGeom>
          <a:ln w="8191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横ライン">
            <a:extLst>
              <a:ext uri="{FF2B5EF4-FFF2-40B4-BE49-F238E27FC236}">
                <a16:creationId xmlns:a16="http://schemas.microsoft.com/office/drawing/2014/main" id="{7EE616E0-1778-3E80-C2FB-76A30C68B2A5}"/>
              </a:ext>
            </a:extLst>
          </p:cNvPr>
          <p:cNvSpPr/>
          <p:nvPr/>
        </p:nvSpPr>
        <p:spPr>
          <a:xfrm>
            <a:off x="3380399" y="13349209"/>
            <a:ext cx="10836000" cy="0"/>
          </a:xfrm>
          <a:custGeom>
            <a:avLst/>
            <a:gdLst/>
            <a:ahLst/>
            <a:cxnLst/>
            <a:rect l="l" t="t" r="r" b="b"/>
            <a:pathLst>
              <a:path w="8740775">
                <a:moveTo>
                  <a:pt x="0" y="0"/>
                </a:moveTo>
                <a:lnTo>
                  <a:pt x="8740152" y="0"/>
                </a:lnTo>
              </a:path>
            </a:pathLst>
          </a:custGeom>
          <a:ln w="8191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81" name="メンバーが語る">
            <a:extLst>
              <a:ext uri="{FF2B5EF4-FFF2-40B4-BE49-F238E27FC236}">
                <a16:creationId xmlns:a16="http://schemas.microsoft.com/office/drawing/2014/main" id="{7995F230-EAC0-1D44-4FCF-7A9AD728BD01}"/>
              </a:ext>
            </a:extLst>
          </p:cNvPr>
          <p:cNvGrpSpPr/>
          <p:nvPr/>
        </p:nvGrpSpPr>
        <p:grpSpPr>
          <a:xfrm>
            <a:off x="12992980" y="13618087"/>
            <a:ext cx="1292662" cy="5688000"/>
            <a:chOff x="12624409" y="13492939"/>
            <a:chExt cx="1292662" cy="5688000"/>
          </a:xfrm>
        </p:grpSpPr>
        <p:sp>
          <p:nvSpPr>
            <p:cNvPr id="179" name="メンバーが語るグリーン">
              <a:extLst>
                <a:ext uri="{FF2B5EF4-FFF2-40B4-BE49-F238E27FC236}">
                  <a16:creationId xmlns:a16="http://schemas.microsoft.com/office/drawing/2014/main" id="{A7965858-6688-6198-13EA-1381CAD65D44}"/>
                </a:ext>
              </a:extLst>
            </p:cNvPr>
            <p:cNvSpPr txBox="1"/>
            <p:nvPr/>
          </p:nvSpPr>
          <p:spPr>
            <a:xfrm>
              <a:off x="12624409" y="13492939"/>
              <a:ext cx="1292662" cy="5688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3600" b="1" spc="-150" dirty="0">
                  <a:ln w="101600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メンバーが語る</a:t>
              </a:r>
              <a:endParaRPr kumimoji="1" lang="en-US" altLang="ja-JP" sz="3600" b="1" spc="-150" dirty="0">
                <a:ln w="1016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en-US" altLang="ja-JP" sz="3600" b="1" spc="-150" dirty="0">
                  <a:ln w="101600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『</a:t>
              </a:r>
              <a:r>
                <a:rPr kumimoji="1" lang="ja-JP" altLang="en-US" sz="3600" b="1" spc="-150" dirty="0">
                  <a:ln w="101600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陽だまりの恋</a:t>
              </a:r>
              <a:r>
                <a:rPr kumimoji="1" lang="en-US" altLang="ja-JP" sz="3600" b="1" spc="-150" dirty="0">
                  <a:ln w="101600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』</a:t>
              </a:r>
              <a:r>
                <a:rPr kumimoji="1" lang="ja-JP" altLang="en-US" sz="3600" b="1" spc="-150" dirty="0">
                  <a:ln w="101600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への想い</a:t>
              </a:r>
            </a:p>
          </p:txBody>
        </p:sp>
        <p:sp>
          <p:nvSpPr>
            <p:cNvPr id="53" name="メンバーが語る黄色">
              <a:extLst>
                <a:ext uri="{FF2B5EF4-FFF2-40B4-BE49-F238E27FC236}">
                  <a16:creationId xmlns:a16="http://schemas.microsoft.com/office/drawing/2014/main" id="{59DF0F96-7C08-57E1-FE5E-834C6338EC67}"/>
                </a:ext>
              </a:extLst>
            </p:cNvPr>
            <p:cNvSpPr txBox="1"/>
            <p:nvPr/>
          </p:nvSpPr>
          <p:spPr>
            <a:xfrm>
              <a:off x="12624409" y="13492939"/>
              <a:ext cx="1292662" cy="5688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3600" b="1" spc="-150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メンバーが語る</a:t>
              </a:r>
              <a:endParaRPr kumimoji="1" lang="en-US" altLang="ja-JP" sz="3600" b="1" spc="-15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en-US" altLang="ja-JP" sz="3600" b="1" spc="-150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『</a:t>
              </a:r>
              <a:r>
                <a:rPr kumimoji="1" lang="ja-JP" altLang="en-US" sz="3600" b="1" spc="-150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陽だまりの恋</a:t>
              </a:r>
              <a:r>
                <a:rPr kumimoji="1" lang="en-US" altLang="ja-JP" sz="3600" b="1" spc="-150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』</a:t>
              </a:r>
              <a:r>
                <a:rPr kumimoji="1" lang="ja-JP" altLang="en-US" sz="3600" b="1" spc="-150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への想い</a:t>
              </a:r>
            </a:p>
          </p:txBody>
        </p:sp>
      </p:grpSp>
      <p:pic>
        <p:nvPicPr>
          <p:cNvPr id="17" name="顔写真DL用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681A8BC8-A0FE-DB4B-541C-0EC6FED5FC2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4" t="12863" r="41040" b="36083"/>
          <a:stretch/>
        </p:blipFill>
        <p:spPr>
          <a:xfrm>
            <a:off x="10892967" y="13498385"/>
            <a:ext cx="1206000" cy="1206000"/>
          </a:xfrm>
          <a:prstGeom prst="ellipse">
            <a:avLst/>
          </a:prstGeom>
        </p:spPr>
      </p:pic>
      <p:pic>
        <p:nvPicPr>
          <p:cNvPr id="18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56B63A86-2C51-5C7C-3D3D-7407FE12B04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7" t="11662" r="20726" b="64797"/>
          <a:stretch/>
        </p:blipFill>
        <p:spPr>
          <a:xfrm>
            <a:off x="10892967" y="15465352"/>
            <a:ext cx="1206000" cy="1206000"/>
          </a:xfrm>
          <a:prstGeom prst="ellipse">
            <a:avLst/>
          </a:prstGeom>
        </p:spPr>
      </p:pic>
      <p:pic>
        <p:nvPicPr>
          <p:cNvPr id="19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1E176D94-5DC5-9553-4694-CD975DCBB6E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1" t="6538" r="24022" b="31067"/>
          <a:stretch/>
        </p:blipFill>
        <p:spPr>
          <a:xfrm>
            <a:off x="10892967" y="17431313"/>
            <a:ext cx="1206000" cy="1206000"/>
          </a:xfrm>
          <a:prstGeom prst="ellipse">
            <a:avLst/>
          </a:prstGeom>
        </p:spPr>
      </p:pic>
      <p:pic>
        <p:nvPicPr>
          <p:cNvPr id="20" name="顔写真DL用" descr="抽象, シルエット が含まれている画像&#10;&#10;自動的に生成された説明">
            <a:extLst>
              <a:ext uri="{FF2B5EF4-FFF2-40B4-BE49-F238E27FC236}">
                <a16:creationId xmlns:a16="http://schemas.microsoft.com/office/drawing/2014/main" id="{6C4BF389-5D0D-17D3-9D19-892FA54FDF5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3" t="10321" r="37673" b="44487"/>
          <a:stretch/>
        </p:blipFill>
        <p:spPr>
          <a:xfrm>
            <a:off x="6394119" y="13498385"/>
            <a:ext cx="1206000" cy="1206000"/>
          </a:xfrm>
          <a:prstGeom prst="ellipse">
            <a:avLst/>
          </a:prstGeom>
        </p:spPr>
      </p:pic>
      <p:pic>
        <p:nvPicPr>
          <p:cNvPr id="22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9C91418A-4F93-184A-FE4A-69D08DC16AF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9" t="-701" r="28395" b="19823"/>
          <a:stretch/>
        </p:blipFill>
        <p:spPr>
          <a:xfrm>
            <a:off x="6394119" y="15465352"/>
            <a:ext cx="1206000" cy="1206000"/>
          </a:xfrm>
          <a:prstGeom prst="ellipse">
            <a:avLst/>
          </a:prstGeom>
        </p:spPr>
      </p:pic>
      <p:pic>
        <p:nvPicPr>
          <p:cNvPr id="23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00234BF6-AB01-DEAC-31D1-88F52E1C529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4" t="9337" r="29401" b="57076"/>
          <a:stretch/>
        </p:blipFill>
        <p:spPr>
          <a:xfrm>
            <a:off x="6394119" y="17427713"/>
            <a:ext cx="1209600" cy="1209600"/>
          </a:xfrm>
          <a:prstGeom prst="ellipse">
            <a:avLst/>
          </a:prstGeom>
        </p:spPr>
      </p:pic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8CB559C4-F2A2-958C-44AD-C3CD4FAF58FE}"/>
              </a:ext>
            </a:extLst>
          </p:cNvPr>
          <p:cNvGrpSpPr/>
          <p:nvPr/>
        </p:nvGrpSpPr>
        <p:grpSpPr>
          <a:xfrm>
            <a:off x="359994" y="13391897"/>
            <a:ext cx="2844165" cy="5895340"/>
            <a:chOff x="359994" y="13391897"/>
            <a:chExt cx="2844165" cy="5895340"/>
          </a:xfrm>
        </p:grpSpPr>
        <p:sp>
          <p:nvSpPr>
            <p:cNvPr id="28" name="object 94">
              <a:extLst>
                <a:ext uri="{FF2B5EF4-FFF2-40B4-BE49-F238E27FC236}">
                  <a16:creationId xmlns:a16="http://schemas.microsoft.com/office/drawing/2014/main" id="{FEAB1554-14FC-B23C-58EF-F9C74A4383F6}"/>
                </a:ext>
              </a:extLst>
            </p:cNvPr>
            <p:cNvSpPr/>
            <p:nvPr/>
          </p:nvSpPr>
          <p:spPr>
            <a:xfrm>
              <a:off x="359994" y="13391897"/>
              <a:ext cx="2844165" cy="5895340"/>
            </a:xfrm>
            <a:custGeom>
              <a:avLst/>
              <a:gdLst/>
              <a:ahLst/>
              <a:cxnLst/>
              <a:rect l="l" t="t" r="r" b="b"/>
              <a:pathLst>
                <a:path w="2844165" h="5895340">
                  <a:moveTo>
                    <a:pt x="2844000" y="5895340"/>
                  </a:moveTo>
                  <a:lnTo>
                    <a:pt x="2844000" y="5864860"/>
                  </a:lnTo>
                  <a:lnTo>
                    <a:pt x="31445" y="5864860"/>
                  </a:lnTo>
                  <a:lnTo>
                    <a:pt x="31445" y="31750"/>
                  </a:lnTo>
                  <a:lnTo>
                    <a:pt x="2812567" y="31750"/>
                  </a:lnTo>
                  <a:lnTo>
                    <a:pt x="2812567" y="5864415"/>
                  </a:lnTo>
                  <a:lnTo>
                    <a:pt x="2844000" y="5864415"/>
                  </a:lnTo>
                  <a:lnTo>
                    <a:pt x="2844000" y="31750"/>
                  </a:lnTo>
                  <a:lnTo>
                    <a:pt x="2844000" y="31521"/>
                  </a:lnTo>
                  <a:lnTo>
                    <a:pt x="2844000" y="0"/>
                  </a:lnTo>
                  <a:lnTo>
                    <a:pt x="0" y="0"/>
                  </a:lnTo>
                  <a:lnTo>
                    <a:pt x="0" y="31750"/>
                  </a:lnTo>
                  <a:lnTo>
                    <a:pt x="0" y="5864860"/>
                  </a:lnTo>
                  <a:lnTo>
                    <a:pt x="0" y="5895340"/>
                  </a:lnTo>
                  <a:lnTo>
                    <a:pt x="2844000" y="5895340"/>
                  </a:lnTo>
                  <a:close/>
                </a:path>
              </a:pathLst>
            </a:custGeom>
            <a:solidFill>
              <a:srgbClr val="F15A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98">
              <a:extLst>
                <a:ext uri="{FF2B5EF4-FFF2-40B4-BE49-F238E27FC236}">
                  <a16:creationId xmlns:a16="http://schemas.microsoft.com/office/drawing/2014/main" id="{5BD4BA71-E83F-0607-5757-E2E97204F7A0}"/>
                </a:ext>
              </a:extLst>
            </p:cNvPr>
            <p:cNvSpPr/>
            <p:nvPr/>
          </p:nvSpPr>
          <p:spPr>
            <a:xfrm>
              <a:off x="359994" y="18443002"/>
              <a:ext cx="2844165" cy="292100"/>
            </a:xfrm>
            <a:custGeom>
              <a:avLst/>
              <a:gdLst/>
              <a:ahLst/>
              <a:cxnLst/>
              <a:rect l="l" t="t" r="r" b="b"/>
              <a:pathLst>
                <a:path w="2844165" h="292100">
                  <a:moveTo>
                    <a:pt x="2844000" y="292100"/>
                  </a:moveTo>
                  <a:lnTo>
                    <a:pt x="2844000" y="285750"/>
                  </a:lnTo>
                  <a:lnTo>
                    <a:pt x="2840507" y="285750"/>
                  </a:lnTo>
                  <a:lnTo>
                    <a:pt x="2840507" y="285419"/>
                  </a:lnTo>
                  <a:lnTo>
                    <a:pt x="2844000" y="285419"/>
                  </a:lnTo>
                  <a:lnTo>
                    <a:pt x="2844000" y="6819"/>
                  </a:lnTo>
                  <a:lnTo>
                    <a:pt x="2840507" y="6819"/>
                  </a:lnTo>
                  <a:lnTo>
                    <a:pt x="2840507" y="6350"/>
                  </a:lnTo>
                  <a:lnTo>
                    <a:pt x="2844000" y="6350"/>
                  </a:lnTo>
                  <a:lnTo>
                    <a:pt x="2844000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0" y="285750"/>
                  </a:lnTo>
                  <a:lnTo>
                    <a:pt x="0" y="292100"/>
                  </a:lnTo>
                  <a:lnTo>
                    <a:pt x="2844000" y="292100"/>
                  </a:lnTo>
                  <a:close/>
                </a:path>
              </a:pathLst>
            </a:custGeom>
            <a:solidFill>
              <a:srgbClr val="F15A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AFFB7E9A-70E5-3926-F985-1F58E2E2908C}"/>
                </a:ext>
              </a:extLst>
            </p:cNvPr>
            <p:cNvGrpSpPr/>
            <p:nvPr/>
          </p:nvGrpSpPr>
          <p:grpSpPr>
            <a:xfrm>
              <a:off x="359994" y="13391897"/>
              <a:ext cx="2844165" cy="5855884"/>
              <a:chOff x="359994" y="13391897"/>
              <a:chExt cx="2844165" cy="5855884"/>
            </a:xfrm>
          </p:grpSpPr>
          <p:sp>
            <p:nvSpPr>
              <p:cNvPr id="31" name="object 96">
                <a:extLst>
                  <a:ext uri="{FF2B5EF4-FFF2-40B4-BE49-F238E27FC236}">
                    <a16:creationId xmlns:a16="http://schemas.microsoft.com/office/drawing/2014/main" id="{E0A319C3-A8F5-2DEE-1BB0-6F440C941D2E}"/>
                  </a:ext>
                </a:extLst>
              </p:cNvPr>
              <p:cNvSpPr/>
              <p:nvPr/>
            </p:nvSpPr>
            <p:spPr>
              <a:xfrm>
                <a:off x="359994" y="13391897"/>
                <a:ext cx="2844165" cy="292100"/>
              </a:xfrm>
              <a:custGeom>
                <a:avLst/>
                <a:gdLst/>
                <a:ahLst/>
                <a:cxnLst/>
                <a:rect l="l" t="t" r="r" b="b"/>
                <a:pathLst>
                  <a:path w="2844165" h="292100">
                    <a:moveTo>
                      <a:pt x="2844000" y="292100"/>
                    </a:moveTo>
                    <a:lnTo>
                      <a:pt x="2844000" y="285750"/>
                    </a:lnTo>
                    <a:lnTo>
                      <a:pt x="2840507" y="285750"/>
                    </a:lnTo>
                    <a:lnTo>
                      <a:pt x="2844000" y="285686"/>
                    </a:lnTo>
                    <a:lnTo>
                      <a:pt x="2844000" y="7620"/>
                    </a:lnTo>
                    <a:lnTo>
                      <a:pt x="2844000" y="7086"/>
                    </a:lnTo>
                    <a:lnTo>
                      <a:pt x="2844000" y="0"/>
                    </a:lnTo>
                    <a:lnTo>
                      <a:pt x="0" y="0"/>
                    </a:lnTo>
                    <a:lnTo>
                      <a:pt x="0" y="7620"/>
                    </a:lnTo>
                    <a:lnTo>
                      <a:pt x="0" y="285750"/>
                    </a:lnTo>
                    <a:lnTo>
                      <a:pt x="0" y="292100"/>
                    </a:lnTo>
                    <a:lnTo>
                      <a:pt x="2844000" y="292100"/>
                    </a:lnTo>
                    <a:close/>
                  </a:path>
                </a:pathLst>
              </a:custGeom>
              <a:solidFill>
                <a:srgbClr val="F15A2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97">
                <a:extLst>
                  <a:ext uri="{FF2B5EF4-FFF2-40B4-BE49-F238E27FC236}">
                    <a16:creationId xmlns:a16="http://schemas.microsoft.com/office/drawing/2014/main" id="{8206F8C6-70DE-9707-6A12-B638F7322965}"/>
                  </a:ext>
                </a:extLst>
              </p:cNvPr>
              <p:cNvSpPr txBox="1"/>
              <p:nvPr/>
            </p:nvSpPr>
            <p:spPr>
              <a:xfrm>
                <a:off x="1048636" y="13832024"/>
                <a:ext cx="2126615" cy="139781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732790">
                  <a:lnSpc>
                    <a:spcPts val="1270"/>
                  </a:lnSpc>
                  <a:spcBef>
                    <a:spcPts val="950"/>
                  </a:spcBef>
                </a:pPr>
                <a:r>
                  <a:rPr sz="1100" b="1" spc="-15" dirty="0">
                    <a:solidFill>
                      <a:srgbClr val="F15A29"/>
                    </a:solidFill>
                    <a:latin typeface="游ゴシック"/>
                    <a:cs typeface="游ゴシック"/>
                  </a:rPr>
                  <a:t>■新譜発売日</a:t>
                </a:r>
                <a:endParaRPr sz="1100" dirty="0">
                  <a:latin typeface="游ゴシック"/>
                  <a:cs typeface="游ゴシック"/>
                </a:endParaRPr>
              </a:p>
              <a:p>
                <a:pPr marL="732790">
                  <a:lnSpc>
                    <a:spcPts val="1270"/>
                  </a:lnSpc>
                </a:pPr>
                <a:r>
                  <a:rPr sz="1100" b="1" dirty="0">
                    <a:latin typeface="游ゴシック"/>
                    <a:cs typeface="游ゴシック"/>
                  </a:rPr>
                  <a:t>2025</a:t>
                </a:r>
                <a:r>
                  <a:rPr sz="1100" b="1" spc="60" dirty="0">
                    <a:latin typeface="游ゴシック"/>
                    <a:cs typeface="游ゴシック"/>
                  </a:rPr>
                  <a:t>年</a:t>
                </a:r>
                <a:r>
                  <a:rPr sz="1100" b="1" spc="50" dirty="0">
                    <a:latin typeface="游ゴシック"/>
                    <a:cs typeface="游ゴシック"/>
                  </a:rPr>
                  <a:t>3</a:t>
                </a:r>
                <a:r>
                  <a:rPr sz="1100" b="1" spc="-55" dirty="0">
                    <a:latin typeface="游ゴシック"/>
                    <a:cs typeface="游ゴシック"/>
                  </a:rPr>
                  <a:t>月</a:t>
                </a:r>
                <a:r>
                  <a:rPr sz="1100" b="1" spc="-20" dirty="0">
                    <a:latin typeface="游ゴシック"/>
                    <a:cs typeface="游ゴシック"/>
                  </a:rPr>
                  <a:t>22</a:t>
                </a:r>
                <a:r>
                  <a:rPr sz="1100" b="1" spc="-509" dirty="0">
                    <a:latin typeface="游ゴシック"/>
                    <a:cs typeface="游ゴシック"/>
                  </a:rPr>
                  <a:t>日</a:t>
                </a:r>
                <a:r>
                  <a:rPr sz="1100" b="1" dirty="0">
                    <a:latin typeface="游ゴシック"/>
                    <a:cs typeface="游ゴシック"/>
                  </a:rPr>
                  <a:t>（金</a:t>
                </a:r>
                <a:r>
                  <a:rPr sz="1100" b="1" spc="-50" dirty="0">
                    <a:latin typeface="游ゴシック"/>
                    <a:cs typeface="游ゴシック"/>
                  </a:rPr>
                  <a:t>）</a:t>
                </a:r>
                <a:endParaRPr sz="1100" dirty="0">
                  <a:latin typeface="游ゴシック"/>
                  <a:cs typeface="游ゴシック"/>
                </a:endParaRPr>
              </a:p>
              <a:p>
                <a:pPr marL="666115">
                  <a:lnSpc>
                    <a:spcPct val="100000"/>
                  </a:lnSpc>
                  <a:spcBef>
                    <a:spcPts val="790"/>
                  </a:spcBef>
                </a:pPr>
                <a:r>
                  <a:rPr sz="1050" b="0" spc="-55" dirty="0">
                    <a:latin typeface="游ゴシック Medium"/>
                    <a:cs typeface="游ゴシック Medium"/>
                  </a:rPr>
                  <a:t>【新譜シングル名】</a:t>
                </a:r>
                <a:endParaRPr sz="1050" dirty="0">
                  <a:latin typeface="游ゴシック Medium"/>
                  <a:cs typeface="游ゴシック Medium"/>
                </a:endParaRPr>
              </a:p>
              <a:p>
                <a:pPr marL="664210">
                  <a:lnSpc>
                    <a:spcPct val="100000"/>
                  </a:lnSpc>
                  <a:spcBef>
                    <a:spcPts val="155"/>
                  </a:spcBef>
                </a:pPr>
                <a:r>
                  <a:rPr sz="1050" b="0" spc="-80" dirty="0">
                    <a:latin typeface="游ゴシック Medium"/>
                    <a:cs typeface="游ゴシック Medium"/>
                  </a:rPr>
                  <a:t>「陽だまりの恋</a:t>
                </a:r>
                <a:endParaRPr sz="1050" dirty="0">
                  <a:latin typeface="游ゴシック Medium"/>
                  <a:cs typeface="游ゴシック Medium"/>
                </a:endParaRPr>
              </a:p>
              <a:p>
                <a:pPr marL="662305">
                  <a:lnSpc>
                    <a:spcPct val="100000"/>
                  </a:lnSpc>
                  <a:spcBef>
                    <a:spcPts val="160"/>
                  </a:spcBef>
                </a:pPr>
                <a:r>
                  <a:rPr sz="1050" b="0" spc="-10" dirty="0">
                    <a:latin typeface="游ゴシック Medium"/>
                    <a:cs typeface="游ゴシック Medium"/>
                  </a:rPr>
                  <a:t>（</a:t>
                </a:r>
                <a:r>
                  <a:rPr sz="1050" b="0" spc="-95" dirty="0">
                    <a:latin typeface="游ゴシック Medium"/>
                    <a:cs typeface="游ゴシック Medium"/>
                  </a:rPr>
                  <a:t>ひだまりのこい</a:t>
                </a:r>
                <a:r>
                  <a:rPr sz="1050" b="0" spc="-535" dirty="0">
                    <a:latin typeface="游ゴシック Medium"/>
                    <a:cs typeface="游ゴシック Medium"/>
                  </a:rPr>
                  <a:t>）</a:t>
                </a:r>
                <a:r>
                  <a:rPr sz="1050" b="0" spc="-585" dirty="0">
                    <a:latin typeface="游ゴシック Medium"/>
                    <a:cs typeface="游ゴシック Medium"/>
                  </a:rPr>
                  <a:t>」</a:t>
                </a:r>
                <a:endParaRPr sz="1050" dirty="0">
                  <a:latin typeface="游ゴシック Medium"/>
                  <a:cs typeface="游ゴシック Medium"/>
                </a:endParaRPr>
              </a:p>
              <a:p>
                <a:pPr marL="660400">
                  <a:lnSpc>
                    <a:spcPct val="100000"/>
                  </a:lnSpc>
                  <a:spcBef>
                    <a:spcPts val="565"/>
                  </a:spcBef>
                </a:pPr>
                <a:r>
                  <a:rPr sz="1050" b="0" spc="-25" dirty="0">
                    <a:latin typeface="游ゴシック Medium"/>
                    <a:cs typeface="游ゴシック Medium"/>
                  </a:rPr>
                  <a:t>【価格】</a:t>
                </a:r>
                <a:endParaRPr sz="1050" dirty="0">
                  <a:latin typeface="游ゴシック Medium"/>
                  <a:cs typeface="游ゴシック Medium"/>
                </a:endParaRPr>
              </a:p>
              <a:p>
                <a:pPr marL="725805">
                  <a:lnSpc>
                    <a:spcPct val="100000"/>
                  </a:lnSpc>
                  <a:spcBef>
                    <a:spcPts val="155"/>
                  </a:spcBef>
                </a:pPr>
                <a:r>
                  <a:rPr sz="1050" b="0" spc="-15" dirty="0">
                    <a:latin typeface="游ゴシック Medium"/>
                    <a:cs typeface="游ゴシック Medium"/>
                  </a:rPr>
                  <a:t>定価</a:t>
                </a:r>
                <a:r>
                  <a:rPr sz="1050" b="0" spc="-10" dirty="0">
                    <a:latin typeface="游ゴシック Medium"/>
                    <a:cs typeface="游ゴシック Medium"/>
                  </a:rPr>
                  <a:t>：1,320</a:t>
                </a:r>
                <a:r>
                  <a:rPr sz="1050" b="0" spc="-200" dirty="0">
                    <a:latin typeface="游ゴシック Medium"/>
                    <a:cs typeface="游ゴシック Medium"/>
                  </a:rPr>
                  <a:t> 円</a:t>
                </a:r>
                <a:r>
                  <a:rPr sz="1050" b="0" spc="-10" dirty="0">
                    <a:latin typeface="游ゴシック Medium"/>
                    <a:cs typeface="游ゴシック Medium"/>
                  </a:rPr>
                  <a:t>（税込</a:t>
                </a:r>
                <a:r>
                  <a:rPr sz="1050" b="0" spc="-50" dirty="0">
                    <a:latin typeface="游ゴシック Medium"/>
                    <a:cs typeface="游ゴシック Medium"/>
                  </a:rPr>
                  <a:t>）</a:t>
                </a:r>
                <a:endParaRPr sz="1050" dirty="0">
                  <a:latin typeface="游ゴシック Medium"/>
                  <a:cs typeface="游ゴシック Medium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D73E98D-CD9F-2044-AED9-F98BA19E2380}"/>
                  </a:ext>
                </a:extLst>
              </p:cNvPr>
              <p:cNvGrpSpPr/>
              <p:nvPr/>
            </p:nvGrpSpPr>
            <p:grpSpPr>
              <a:xfrm>
                <a:off x="403674" y="13823925"/>
                <a:ext cx="2714191" cy="5423856"/>
                <a:chOff x="403674" y="13823925"/>
                <a:chExt cx="2714191" cy="5423856"/>
              </a:xfrm>
            </p:grpSpPr>
            <p:sp>
              <p:nvSpPr>
                <p:cNvPr id="38" name="object 95">
                  <a:extLst>
                    <a:ext uri="{FF2B5EF4-FFF2-40B4-BE49-F238E27FC236}">
                      <a16:creationId xmlns:a16="http://schemas.microsoft.com/office/drawing/2014/main" id="{99655D07-1084-2505-032D-4157137E258A}"/>
                    </a:ext>
                  </a:extLst>
                </p:cNvPr>
                <p:cNvSpPr txBox="1"/>
                <p:nvPr/>
              </p:nvSpPr>
              <p:spPr>
                <a:xfrm>
                  <a:off x="403674" y="18771531"/>
                  <a:ext cx="2332990" cy="476250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02870"/>
                  <a:r>
                    <a:rPr sz="1400" b="1" dirty="0">
                      <a:latin typeface="游ゴシック"/>
                      <a:cs typeface="游ゴシック"/>
                    </a:rPr>
                    <a:t>2025年4</a:t>
                  </a:r>
                  <a:r>
                    <a:rPr sz="1400" b="1" spc="-55" dirty="0">
                      <a:latin typeface="游ゴシック"/>
                      <a:cs typeface="游ゴシック"/>
                    </a:rPr>
                    <a:t>月</a:t>
                  </a:r>
                  <a:r>
                    <a:rPr sz="1400" b="1" spc="55" dirty="0">
                      <a:latin typeface="游ゴシック"/>
                      <a:cs typeface="游ゴシック"/>
                    </a:rPr>
                    <a:t>29</a:t>
                  </a:r>
                  <a:r>
                    <a:rPr sz="1400" b="1" spc="-745" dirty="0">
                      <a:latin typeface="游ゴシック"/>
                      <a:cs typeface="游ゴシック"/>
                    </a:rPr>
                    <a:t>日</a:t>
                  </a:r>
                  <a:r>
                    <a:rPr sz="1400" b="1" spc="-10" dirty="0">
                      <a:latin typeface="游ゴシック"/>
                      <a:cs typeface="游ゴシック"/>
                    </a:rPr>
                    <a:t>（</a:t>
                  </a:r>
                  <a:r>
                    <a:rPr sz="1400" b="1" spc="-310" dirty="0">
                      <a:latin typeface="游ゴシック"/>
                      <a:cs typeface="游ゴシック"/>
                    </a:rPr>
                    <a:t>月・祝</a:t>
                  </a:r>
                  <a:r>
                    <a:rPr sz="1400" b="1" spc="-50" dirty="0">
                      <a:latin typeface="游ゴシック"/>
                      <a:cs typeface="游ゴシック"/>
                    </a:rPr>
                    <a:t>）</a:t>
                  </a:r>
                  <a:endParaRPr sz="1400" dirty="0">
                    <a:latin typeface="游ゴシック"/>
                    <a:cs typeface="游ゴシック"/>
                  </a:endParaRPr>
                </a:p>
                <a:p>
                  <a:pPr marL="12700">
                    <a:spcBef>
                      <a:spcPts val="305"/>
                    </a:spcBef>
                  </a:pPr>
                  <a:r>
                    <a:rPr sz="1400" b="1" spc="-50" dirty="0">
                      <a:latin typeface="游ゴシック"/>
                      <a:cs typeface="游ゴシック"/>
                    </a:rPr>
                    <a:t>「六花乙女 春の特別ライブ」</a:t>
                  </a:r>
                  <a:endParaRPr sz="1400" dirty="0">
                    <a:latin typeface="游ゴシック"/>
                    <a:cs typeface="游ゴシック"/>
                  </a:endParaRPr>
                </a:p>
              </p:txBody>
            </p:sp>
            <p:sp>
              <p:nvSpPr>
                <p:cNvPr id="39" name="object 99">
                  <a:extLst>
                    <a:ext uri="{FF2B5EF4-FFF2-40B4-BE49-F238E27FC236}">
                      <a16:creationId xmlns:a16="http://schemas.microsoft.com/office/drawing/2014/main" id="{009A54F5-E8B7-AF07-6B3B-734711E5C57B}"/>
                    </a:ext>
                  </a:extLst>
                </p:cNvPr>
                <p:cNvSpPr txBox="1"/>
                <p:nvPr/>
              </p:nvSpPr>
              <p:spPr>
                <a:xfrm>
                  <a:off x="1183692" y="18475554"/>
                  <a:ext cx="1252855" cy="254000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700">
                    <a:lnSpc>
                      <a:spcPts val="1855"/>
                    </a:lnSpc>
                    <a:tabLst>
                      <a:tab pos="698500" algn="l"/>
                    </a:tabLst>
                  </a:pPr>
                  <a:r>
                    <a:rPr sz="1600" b="0" spc="195" dirty="0">
                      <a:solidFill>
                        <a:srgbClr val="FFFFFF"/>
                      </a:solidFill>
                      <a:latin typeface="游ゴシック Medium"/>
                      <a:cs typeface="游ゴシック Medium"/>
                    </a:rPr>
                    <a:t>Next</a:t>
                  </a:r>
                  <a:r>
                    <a:rPr sz="1600" b="0" dirty="0">
                      <a:solidFill>
                        <a:srgbClr val="FFFFFF"/>
                      </a:solidFill>
                      <a:latin typeface="游ゴシック Medium"/>
                      <a:cs typeface="游ゴシック Medium"/>
                    </a:rPr>
                    <a:t>	</a:t>
                  </a:r>
                  <a:r>
                    <a:rPr sz="1600" b="0" spc="195" dirty="0">
                      <a:solidFill>
                        <a:srgbClr val="FFFFFF"/>
                      </a:solidFill>
                      <a:latin typeface="游ゴシック Medium"/>
                      <a:cs typeface="游ゴシック Medium"/>
                    </a:rPr>
                    <a:t>Live </a:t>
                  </a:r>
                  <a:endParaRPr sz="1600" dirty="0">
                    <a:latin typeface="游ゴシック Medium"/>
                    <a:cs typeface="游ゴシック Medium"/>
                  </a:endParaRPr>
                </a:p>
              </p:txBody>
            </p:sp>
            <p:pic>
              <p:nvPicPr>
                <p:cNvPr id="40" name="object 100">
                  <a:extLst>
                    <a:ext uri="{FF2B5EF4-FFF2-40B4-BE49-F238E27FC236}">
                      <a16:creationId xmlns:a16="http://schemas.microsoft.com/office/drawing/2014/main" id="{E8180F6A-D276-C0D6-B4F9-2E1DADA0C171}"/>
                    </a:ext>
                  </a:extLst>
                </p:cNvPr>
                <p:cNvPicPr/>
                <p:nvPr/>
              </p:nvPicPr>
              <p:blipFill>
                <a:blip r:embed="rId11" cstate="print"/>
                <a:stretch>
                  <a:fillRect/>
                </a:stretch>
              </p:blipFill>
              <p:spPr>
                <a:xfrm>
                  <a:off x="476250" y="13823925"/>
                  <a:ext cx="1174737" cy="1174748"/>
                </a:xfrm>
                <a:prstGeom prst="rect">
                  <a:avLst/>
                </a:prstGeom>
              </p:spPr>
            </p:pic>
            <p:sp>
              <p:nvSpPr>
                <p:cNvPr id="41" name="object 101">
                  <a:extLst>
                    <a:ext uri="{FF2B5EF4-FFF2-40B4-BE49-F238E27FC236}">
                      <a16:creationId xmlns:a16="http://schemas.microsoft.com/office/drawing/2014/main" id="{2136B006-48AC-531E-F175-05D8F7A4A6C1}"/>
                    </a:ext>
                  </a:extLst>
                </p:cNvPr>
                <p:cNvSpPr txBox="1"/>
                <p:nvPr/>
              </p:nvSpPr>
              <p:spPr>
                <a:xfrm>
                  <a:off x="453405" y="15210895"/>
                  <a:ext cx="2664460" cy="3165738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700">
                    <a:lnSpc>
                      <a:spcPts val="1245"/>
                    </a:lnSpc>
                  </a:pPr>
                  <a:r>
                    <a:rPr lang="en-US" altLang="ja-JP" sz="1000" b="0" spc="-20" dirty="0">
                      <a:latin typeface="游ゴシック Medium"/>
                      <a:cs typeface="游ゴシック Medium"/>
                    </a:rPr>
                    <a:t>【</a:t>
                  </a:r>
                  <a:r>
                    <a:rPr lang="ja-JP" altLang="en-US" sz="1000" b="0" spc="-20" dirty="0">
                      <a:latin typeface="游ゴシック Medium"/>
                      <a:cs typeface="游ゴシック Medium"/>
                    </a:rPr>
                    <a:t>初回限定特典</a:t>
                  </a:r>
                  <a:r>
                    <a:rPr lang="en-US" altLang="ja-JP" sz="1000" b="0" spc="-20" dirty="0">
                      <a:latin typeface="游ゴシック Medium"/>
                      <a:cs typeface="游ゴシック Medium"/>
                    </a:rPr>
                    <a:t>】</a:t>
                  </a:r>
                </a:p>
                <a:p>
                  <a:pPr marL="12700">
                    <a:lnSpc>
                      <a:spcPts val="1245"/>
                    </a:lnSpc>
                  </a:pPr>
                  <a:r>
                    <a:rPr lang="ja-JP" altLang="en-US" sz="1000" b="0" spc="-20" dirty="0">
                      <a:latin typeface="游ゴシック Medium"/>
                      <a:cs typeface="游ゴシック Medium"/>
                    </a:rPr>
                    <a:t>　初回限定版には、メンバーのソロ写真カード</a:t>
                  </a:r>
                </a:p>
                <a:p>
                  <a:pPr marL="12700">
                    <a:lnSpc>
                      <a:spcPts val="1245"/>
                    </a:lnSpc>
                  </a:pPr>
                  <a:r>
                    <a:rPr lang="ja-JP" altLang="en-US" sz="1000" b="0" spc="-20" dirty="0">
                      <a:latin typeface="游ゴシック Medium"/>
                      <a:cs typeface="游ゴシック Medium"/>
                    </a:rPr>
                    <a:t>（全</a:t>
                  </a:r>
                  <a:r>
                    <a:rPr lang="en-US" altLang="ja-JP" sz="1000" b="0" spc="-20" dirty="0">
                      <a:latin typeface="游ゴシック Medium"/>
                      <a:cs typeface="游ゴシック Medium"/>
                    </a:rPr>
                    <a:t>6</a:t>
                  </a:r>
                  <a:r>
                    <a:rPr lang="ja-JP" altLang="en-US" sz="1000" b="0" spc="-20" dirty="0">
                      <a:latin typeface="游ゴシック Medium"/>
                      <a:cs typeface="游ゴシック Medium"/>
                    </a:rPr>
                    <a:t>種類のうち</a:t>
                  </a:r>
                  <a:r>
                    <a:rPr lang="en-US" altLang="ja-JP" sz="1000" b="0" spc="-20" dirty="0">
                      <a:latin typeface="游ゴシック Medium"/>
                      <a:cs typeface="游ゴシック Medium"/>
                    </a:rPr>
                    <a:t>1</a:t>
                  </a:r>
                  <a:r>
                    <a:rPr lang="ja-JP" altLang="en-US" sz="1000" b="0" spc="-20" dirty="0">
                      <a:latin typeface="游ゴシック Medium"/>
                      <a:cs typeface="游ゴシック Medium"/>
                    </a:rPr>
                    <a:t>枚）がランダム封入</a:t>
                  </a:r>
                  <a:endParaRPr lang="en-US" altLang="ja-JP" sz="1000" b="0" spc="-20" dirty="0">
                    <a:latin typeface="游ゴシック Medium"/>
                    <a:cs typeface="游ゴシック Medium"/>
                  </a:endParaRPr>
                </a:p>
                <a:p>
                  <a:pPr marL="12700">
                    <a:lnSpc>
                      <a:spcPts val="200"/>
                    </a:lnSpc>
                  </a:pPr>
                  <a:endParaRPr lang="en-US" sz="1000" b="0" spc="-20" dirty="0">
                    <a:latin typeface="游ゴシック Medium"/>
                    <a:cs typeface="游ゴシック Medium"/>
                  </a:endParaRPr>
                </a:p>
                <a:p>
                  <a:pPr marL="12700">
                    <a:lnSpc>
                      <a:spcPts val="1245"/>
                    </a:lnSpc>
                  </a:pPr>
                  <a:r>
                    <a:rPr sz="1000" b="0" spc="-20" dirty="0">
                      <a:latin typeface="游ゴシック Medium"/>
                      <a:cs typeface="游ゴシック Medium"/>
                    </a:rPr>
                    <a:t>【収録内容】</a:t>
                  </a:r>
                  <a:endParaRPr sz="1000" dirty="0">
                    <a:latin typeface="游ゴシック Medium"/>
                    <a:cs typeface="游ゴシック Medium"/>
                  </a:endParaRPr>
                </a:p>
                <a:p>
                  <a:pPr marL="219075" indent="-140335">
                    <a:lnSpc>
                      <a:spcPct val="100000"/>
                    </a:lnSpc>
                    <a:spcBef>
                      <a:spcPts val="155"/>
                    </a:spcBef>
                    <a:buAutoNum type="arabicPeriod"/>
                    <a:tabLst>
                      <a:tab pos="219075" algn="l"/>
                    </a:tabLst>
                  </a:pPr>
                  <a:r>
                    <a:rPr sz="1000" b="0" spc="-85" dirty="0">
                      <a:latin typeface="游ゴシック Medium"/>
                      <a:cs typeface="游ゴシック Medium"/>
                    </a:rPr>
                    <a:t>陽だまりの恋</a:t>
                  </a:r>
                  <a:endParaRPr sz="1000" dirty="0">
                    <a:latin typeface="游ゴシック Medium"/>
                    <a:cs typeface="游ゴシック Medium"/>
                  </a:endParaRPr>
                </a:p>
                <a:p>
                  <a:pPr marL="207010">
                    <a:lnSpc>
                      <a:spcPct val="100000"/>
                    </a:lnSpc>
                    <a:spcBef>
                      <a:spcPts val="155"/>
                    </a:spcBef>
                  </a:pPr>
                  <a:r>
                    <a:rPr sz="1000" b="0" spc="-15" dirty="0">
                      <a:latin typeface="游ゴシック Medium"/>
                      <a:cs typeface="游ゴシック Medium"/>
                    </a:rPr>
                    <a:t>作詞：藤原美咲 / 作曲：田中翔太</a:t>
                  </a:r>
                  <a:endParaRPr sz="1000" dirty="0">
                    <a:latin typeface="游ゴシック Medium"/>
                    <a:cs typeface="游ゴシック Medium"/>
                  </a:endParaRPr>
                </a:p>
                <a:p>
                  <a:pPr marL="203835" marR="5080" indent="1270">
                    <a:lnSpc>
                      <a:spcPct val="112500"/>
                    </a:lnSpc>
                  </a:pPr>
                  <a:r>
                    <a:rPr sz="1000" b="0" spc="-85" dirty="0">
                      <a:latin typeface="游ゴシック Medium"/>
                      <a:cs typeface="游ゴシック Medium"/>
                    </a:rPr>
                    <a:t>春の日差しのように優しく温かな恋を歌っ</a:t>
                  </a:r>
                  <a:r>
                    <a:rPr sz="1000" b="0" spc="-70" dirty="0">
                      <a:latin typeface="游ゴシック Medium"/>
                      <a:cs typeface="游ゴシック Medium"/>
                    </a:rPr>
                    <a:t>たタイトル曲。六花乙女の新たな代表作。</a:t>
                  </a:r>
                  <a:endParaRPr sz="1000" dirty="0">
                    <a:latin typeface="游ゴシック Medium"/>
                    <a:cs typeface="游ゴシック Medium"/>
                  </a:endParaRPr>
                </a:p>
                <a:p>
                  <a:pPr marL="213995" indent="-140335">
                    <a:lnSpc>
                      <a:spcPct val="100000"/>
                    </a:lnSpc>
                    <a:spcBef>
                      <a:spcPts val="445"/>
                    </a:spcBef>
                    <a:buAutoNum type="arabicPeriod" startAt="2"/>
                    <a:tabLst>
                      <a:tab pos="213995" algn="l"/>
                    </a:tabLst>
                  </a:pPr>
                  <a:r>
                    <a:rPr sz="1000" b="0" spc="-80" dirty="0">
                      <a:latin typeface="游ゴシック Medium"/>
                      <a:cs typeface="游ゴシック Medium"/>
                    </a:rPr>
                    <a:t>未来のリズム</a:t>
                  </a:r>
                  <a:endParaRPr sz="1000" dirty="0">
                    <a:latin typeface="游ゴシック Medium"/>
                    <a:cs typeface="游ゴシック Medium"/>
                  </a:endParaRPr>
                </a:p>
                <a:p>
                  <a:pPr marL="201930">
                    <a:lnSpc>
                      <a:spcPct val="100000"/>
                    </a:lnSpc>
                    <a:spcBef>
                      <a:spcPts val="155"/>
                    </a:spcBef>
                  </a:pPr>
                  <a:r>
                    <a:rPr sz="1000" b="0" spc="-15" dirty="0">
                      <a:latin typeface="游ゴシック Medium"/>
                      <a:cs typeface="游ゴシック Medium"/>
                    </a:rPr>
                    <a:t>作詞：高橋玲奈 / 作曲：佐藤啓介</a:t>
                  </a:r>
                  <a:endParaRPr sz="1000" dirty="0">
                    <a:latin typeface="游ゴシック Medium"/>
                    <a:cs typeface="游ゴシック Medium"/>
                  </a:endParaRPr>
                </a:p>
                <a:p>
                  <a:pPr marL="199390" marR="50800" indent="635">
                    <a:lnSpc>
                      <a:spcPct val="112500"/>
                    </a:lnSpc>
                  </a:pPr>
                  <a:r>
                    <a:rPr sz="1000" b="0" spc="-25" dirty="0">
                      <a:latin typeface="游ゴシック Medium"/>
                      <a:cs typeface="游ゴシック Medium"/>
                    </a:rPr>
                    <a:t>前向きな歌詞と爽やかなメロディが印象</a:t>
                  </a:r>
                  <a:r>
                    <a:rPr sz="1000" b="0" spc="-130" dirty="0">
                      <a:latin typeface="游ゴシック Medium"/>
                      <a:cs typeface="游ゴシック Medium"/>
                    </a:rPr>
                    <a:t>的なアップテンポソング。</a:t>
                  </a:r>
                  <a:endParaRPr sz="1000" dirty="0">
                    <a:latin typeface="游ゴシック Medium"/>
                    <a:cs typeface="游ゴシック Medium"/>
                  </a:endParaRPr>
                </a:p>
                <a:p>
                  <a:pPr marL="208915" indent="-140335">
                    <a:lnSpc>
                      <a:spcPct val="100000"/>
                    </a:lnSpc>
                    <a:spcBef>
                      <a:spcPts val="440"/>
                    </a:spcBef>
                    <a:buAutoNum type="arabicPeriod" startAt="3"/>
                    <a:tabLst>
                      <a:tab pos="208915" algn="l"/>
                    </a:tabLst>
                  </a:pPr>
                  <a:r>
                    <a:rPr sz="1000" b="0" spc="-70" dirty="0">
                      <a:latin typeface="游ゴシック Medium"/>
                      <a:cs typeface="游ゴシック Medium"/>
                    </a:rPr>
                    <a:t>陽だまりの恋 </a:t>
                  </a:r>
                  <a:r>
                    <a:rPr sz="1000" b="0" spc="-10" dirty="0">
                      <a:latin typeface="游ゴシック Medium"/>
                      <a:cs typeface="游ゴシック Medium"/>
                    </a:rPr>
                    <a:t>(Instrumental)</a:t>
                  </a:r>
                  <a:endParaRPr sz="1000" dirty="0">
                    <a:latin typeface="游ゴシック Medium"/>
                    <a:cs typeface="游ゴシック Medium"/>
                  </a:endParaRPr>
                </a:p>
                <a:p>
                  <a:pPr marL="194945" marR="60960" indent="-5080">
                    <a:lnSpc>
                      <a:spcPct val="112500"/>
                    </a:lnSpc>
                  </a:pPr>
                  <a:r>
                    <a:rPr sz="1000" b="0" spc="-185" dirty="0">
                      <a:latin typeface="游ゴシック Medium"/>
                      <a:cs typeface="游ゴシック Medium"/>
                    </a:rPr>
                    <a:t>メインタイトル曲のカラオケバージョン。歌声</a:t>
                  </a:r>
                  <a:r>
                    <a:rPr sz="1000" b="0" spc="-190" dirty="0">
                      <a:latin typeface="游ゴシック Medium"/>
                      <a:cs typeface="游ゴシック Medium"/>
                    </a:rPr>
                    <a:t>がなくても春の温もりを感じられる。</a:t>
                  </a:r>
                  <a:endParaRPr sz="1000" dirty="0">
                    <a:latin typeface="游ゴシック Medium"/>
                    <a:cs typeface="游ゴシック Medium"/>
                  </a:endParaRPr>
                </a:p>
                <a:p>
                  <a:pPr marL="204470" indent="-140335">
                    <a:lnSpc>
                      <a:spcPct val="100000"/>
                    </a:lnSpc>
                    <a:spcBef>
                      <a:spcPts val="445"/>
                    </a:spcBef>
                    <a:buAutoNum type="arabicPeriod" startAt="4"/>
                    <a:tabLst>
                      <a:tab pos="204470" algn="l"/>
                    </a:tabLst>
                  </a:pPr>
                  <a:r>
                    <a:rPr sz="1000" b="0" spc="-75" dirty="0">
                      <a:latin typeface="游ゴシック Medium"/>
                      <a:cs typeface="游ゴシック Medium"/>
                    </a:rPr>
                    <a:t>未来のリズム </a:t>
                  </a:r>
                  <a:r>
                    <a:rPr sz="1000" b="0" spc="-10" dirty="0">
                      <a:latin typeface="游ゴシック Medium"/>
                      <a:cs typeface="游ゴシック Medium"/>
                    </a:rPr>
                    <a:t>(Instrumental)</a:t>
                  </a:r>
                  <a:endParaRPr sz="1000" dirty="0">
                    <a:latin typeface="游ゴシック Medium"/>
                    <a:cs typeface="游ゴシック Medium"/>
                  </a:endParaRPr>
                </a:p>
                <a:p>
                  <a:pPr marL="144780" marR="62230" indent="-5080">
                    <a:lnSpc>
                      <a:spcPct val="112500"/>
                    </a:lnSpc>
                  </a:pPr>
                  <a:r>
                    <a:rPr sz="1000" b="0" spc="-160" dirty="0">
                      <a:latin typeface="游ゴシック Medium"/>
                      <a:cs typeface="游ゴシック Medium"/>
                    </a:rPr>
                    <a:t>ファンが一緒に歌えるように用意されたカラオ</a:t>
                  </a:r>
                  <a:r>
                    <a:rPr sz="1000" b="0" spc="-225" dirty="0">
                      <a:latin typeface="游ゴシック Medium"/>
                      <a:cs typeface="游ゴシック Medium"/>
                    </a:rPr>
                    <a:t>ケトラック。</a:t>
                  </a:r>
                  <a:endParaRPr sz="1000" dirty="0">
                    <a:latin typeface="游ゴシック Medium"/>
                    <a:cs typeface="游ゴシック Medium"/>
                  </a:endParaRPr>
                </a:p>
              </p:txBody>
            </p:sp>
          </p:grpSp>
          <p:sp>
            <p:nvSpPr>
              <p:cNvPr id="37" name="object 97">
                <a:extLst>
                  <a:ext uri="{FF2B5EF4-FFF2-40B4-BE49-F238E27FC236}">
                    <a16:creationId xmlns:a16="http://schemas.microsoft.com/office/drawing/2014/main" id="{CC269CE3-34F4-77C3-DC57-35981D1E7762}"/>
                  </a:ext>
                </a:extLst>
              </p:cNvPr>
              <p:cNvSpPr txBox="1"/>
              <p:nvPr/>
            </p:nvSpPr>
            <p:spPr>
              <a:xfrm>
                <a:off x="718768" y="13426458"/>
                <a:ext cx="2126615" cy="24365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algn="ctr">
                  <a:lnSpc>
                    <a:spcPts val="1855"/>
                  </a:lnSpc>
                </a:pPr>
                <a:r>
                  <a:rPr sz="1600" b="0" spc="254" dirty="0">
                    <a:solidFill>
                      <a:srgbClr val="FFFFFF"/>
                    </a:solidFill>
                    <a:latin typeface="游ゴシック Medium"/>
                    <a:cs typeface="游ゴシック Medium"/>
                  </a:rPr>
                  <a:t>information</a:t>
                </a:r>
                <a:endParaRPr sz="1600" dirty="0">
                  <a:latin typeface="游ゴシック Medium"/>
                  <a:cs typeface="游ゴシック Medium"/>
                </a:endParaRPr>
              </a:p>
            </p:txBody>
          </p:sp>
        </p:grpSp>
      </p:grpSp>
      <p:sp>
        <p:nvSpPr>
          <p:cNvPr id="2" name="号外背景">
            <a:extLst>
              <a:ext uri="{FF2B5EF4-FFF2-40B4-BE49-F238E27FC236}">
                <a16:creationId xmlns:a16="http://schemas.microsoft.com/office/drawing/2014/main" id="{5D1B4967-F5B9-EEA2-002E-2AD79E6AD98B}"/>
              </a:ext>
            </a:extLst>
          </p:cNvPr>
          <p:cNvSpPr>
            <a:spLocks/>
          </p:cNvSpPr>
          <p:nvPr/>
        </p:nvSpPr>
        <p:spPr>
          <a:xfrm>
            <a:off x="360000" y="360000"/>
            <a:ext cx="1454400" cy="2484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6D2F80-7E12-77B0-E114-756AE6D77D51}"/>
              </a:ext>
            </a:extLst>
          </p:cNvPr>
          <p:cNvSpPr txBox="1"/>
          <p:nvPr/>
        </p:nvSpPr>
        <p:spPr>
          <a:xfrm>
            <a:off x="275874" y="1120225"/>
            <a:ext cx="1681084" cy="8021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185420">
              <a:lnSpc>
                <a:spcPts val="3900"/>
              </a:lnSpc>
            </a:pPr>
            <a:r>
              <a:rPr lang="ja-JP" altLang="en-US" sz="87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号</a:t>
            </a:r>
            <a:endParaRPr lang="ja-JP" altLang="en-US" sz="8700" spc="-1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E7546B2-E342-13FE-3442-548E7BB818BC}"/>
              </a:ext>
            </a:extLst>
          </p:cNvPr>
          <p:cNvSpPr txBox="1"/>
          <p:nvPr/>
        </p:nvSpPr>
        <p:spPr>
          <a:xfrm>
            <a:off x="275874" y="2229009"/>
            <a:ext cx="1681084" cy="8021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185420">
              <a:lnSpc>
                <a:spcPts val="3900"/>
              </a:lnSpc>
            </a:pPr>
            <a:r>
              <a:rPr lang="ja-JP" altLang="en-US" sz="87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外</a:t>
            </a:r>
            <a:endParaRPr lang="ja-JP" altLang="en-US" sz="8700" spc="-1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grpSp>
        <p:nvGrpSpPr>
          <p:cNvPr id="98" name="記念ライブ決定">
            <a:extLst>
              <a:ext uri="{FF2B5EF4-FFF2-40B4-BE49-F238E27FC236}">
                <a16:creationId xmlns:a16="http://schemas.microsoft.com/office/drawing/2014/main" id="{B10F0B73-9D88-520B-50EB-78845CB4E73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78806" y="4231786"/>
            <a:ext cx="2164394" cy="8887314"/>
            <a:chOff x="522133" y="2946366"/>
            <a:chExt cx="1397208" cy="6196774"/>
          </a:xfrm>
        </p:grpSpPr>
        <p:sp>
          <p:nvSpPr>
            <p:cNvPr id="76" name="記念ライブ決定_赤">
              <a:extLst>
                <a:ext uri="{FF2B5EF4-FFF2-40B4-BE49-F238E27FC236}">
                  <a16:creationId xmlns:a16="http://schemas.microsoft.com/office/drawing/2014/main" id="{233D8884-480C-4CE3-B03D-4B308BC8A3A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-1877650" y="5346149"/>
              <a:ext cx="6196774" cy="139720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3423" b="1" spc="-1342" dirty="0">
                  <a:ln w="317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記念ライブ決定</a:t>
              </a:r>
            </a:p>
          </p:txBody>
        </p:sp>
        <p:sp>
          <p:nvSpPr>
            <p:cNvPr id="77" name="記念ライブ決定_白">
              <a:extLst>
                <a:ext uri="{FF2B5EF4-FFF2-40B4-BE49-F238E27FC236}">
                  <a16:creationId xmlns:a16="http://schemas.microsoft.com/office/drawing/2014/main" id="{AA14672B-2B2F-2468-0321-11CE9D41008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-1875263" y="5343762"/>
              <a:ext cx="6192000" cy="139720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3423" b="1" spc="-1342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記念ライブ決定</a:t>
              </a:r>
            </a:p>
          </p:txBody>
        </p:sp>
        <p:sp>
          <p:nvSpPr>
            <p:cNvPr id="78" name="記念ライブ決定_青">
              <a:extLst>
                <a:ext uri="{FF2B5EF4-FFF2-40B4-BE49-F238E27FC236}">
                  <a16:creationId xmlns:a16="http://schemas.microsoft.com/office/drawing/2014/main" id="{BAD3F37C-CEEB-1EBF-FEC2-7675318FB99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-1875263" y="5343762"/>
              <a:ext cx="6192000" cy="139720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3423" b="1" spc="-1342" dirty="0">
                  <a:ln w="127000">
                    <a:noFill/>
                  </a:ln>
                  <a:solidFill>
                    <a:srgbClr val="186DA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記念ライブ決定</a:t>
              </a:r>
            </a:p>
          </p:txBody>
        </p:sp>
      </p:grpSp>
      <p:grpSp>
        <p:nvGrpSpPr>
          <p:cNvPr id="105" name="ついに">
            <a:extLst>
              <a:ext uri="{FF2B5EF4-FFF2-40B4-BE49-F238E27FC236}">
                <a16:creationId xmlns:a16="http://schemas.microsoft.com/office/drawing/2014/main" id="{B1F97A99-9145-54A1-9748-C5DE379558D4}"/>
              </a:ext>
            </a:extLst>
          </p:cNvPr>
          <p:cNvGrpSpPr>
            <a:grpSpLocks/>
          </p:cNvGrpSpPr>
          <p:nvPr/>
        </p:nvGrpSpPr>
        <p:grpSpPr>
          <a:xfrm>
            <a:off x="563235" y="2866327"/>
            <a:ext cx="1722765" cy="1037079"/>
            <a:chOff x="562142" y="2066503"/>
            <a:chExt cx="1264801" cy="537675"/>
          </a:xfrm>
        </p:grpSpPr>
        <p:sp>
          <p:nvSpPr>
            <p:cNvPr id="48" name="ついに黄色">
              <a:extLst>
                <a:ext uri="{FF2B5EF4-FFF2-40B4-BE49-F238E27FC236}">
                  <a16:creationId xmlns:a16="http://schemas.microsoft.com/office/drawing/2014/main" id="{6B3CB8DC-8310-633A-7B16-8D35747C7DF8}"/>
                </a:ext>
              </a:extLst>
            </p:cNvPr>
            <p:cNvSpPr txBox="1">
              <a:spLocks/>
            </p:cNvSpPr>
            <p:nvPr/>
          </p:nvSpPr>
          <p:spPr>
            <a:xfrm rot="-1200000">
              <a:off x="562142" y="2066503"/>
              <a:ext cx="1264801" cy="52322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758" b="1" dirty="0">
                  <a:ln w="254000">
                    <a:solidFill>
                      <a:srgbClr val="FFFF00"/>
                    </a:solidFill>
                  </a:ln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ついに</a:t>
              </a:r>
            </a:p>
          </p:txBody>
        </p:sp>
        <p:sp>
          <p:nvSpPr>
            <p:cNvPr id="49" name="ついに赤">
              <a:extLst>
                <a:ext uri="{FF2B5EF4-FFF2-40B4-BE49-F238E27FC236}">
                  <a16:creationId xmlns:a16="http://schemas.microsoft.com/office/drawing/2014/main" id="{BAE8C9AD-566C-BF4D-47D4-7ADF8E2E900A}"/>
                </a:ext>
              </a:extLst>
            </p:cNvPr>
            <p:cNvSpPr txBox="1">
              <a:spLocks/>
            </p:cNvSpPr>
            <p:nvPr/>
          </p:nvSpPr>
          <p:spPr>
            <a:xfrm rot="-1200000">
              <a:off x="562142" y="2072457"/>
              <a:ext cx="1264801" cy="52322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758" b="1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ついに</a:t>
              </a:r>
            </a:p>
          </p:txBody>
        </p:sp>
        <p:sp>
          <p:nvSpPr>
            <p:cNvPr id="50" name="ついに白">
              <a:extLst>
                <a:ext uri="{FF2B5EF4-FFF2-40B4-BE49-F238E27FC236}">
                  <a16:creationId xmlns:a16="http://schemas.microsoft.com/office/drawing/2014/main" id="{4AC94BE7-788B-CEB1-7372-3CF4640AF99D}"/>
                </a:ext>
              </a:extLst>
            </p:cNvPr>
            <p:cNvSpPr txBox="1">
              <a:spLocks/>
            </p:cNvSpPr>
            <p:nvPr/>
          </p:nvSpPr>
          <p:spPr>
            <a:xfrm rot="-1200000">
              <a:off x="562287" y="2080958"/>
              <a:ext cx="1260000" cy="52322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758" b="1" dirty="0">
                  <a:ln w="88900">
                    <a:noFill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ついに</a:t>
              </a:r>
            </a:p>
          </p:txBody>
        </p:sp>
      </p:grpSp>
      <p:sp>
        <p:nvSpPr>
          <p:cNvPr id="5" name="横ライン">
            <a:extLst>
              <a:ext uri="{FF2B5EF4-FFF2-40B4-BE49-F238E27FC236}">
                <a16:creationId xmlns:a16="http://schemas.microsoft.com/office/drawing/2014/main" id="{C9F901F5-8E87-417C-52DD-81A388C7A426}"/>
              </a:ext>
            </a:extLst>
          </p:cNvPr>
          <p:cNvSpPr/>
          <p:nvPr/>
        </p:nvSpPr>
        <p:spPr>
          <a:xfrm>
            <a:off x="3380563" y="17269875"/>
            <a:ext cx="8740775" cy="0"/>
          </a:xfrm>
          <a:custGeom>
            <a:avLst/>
            <a:gdLst/>
            <a:ahLst/>
            <a:cxnLst/>
            <a:rect l="l" t="t" r="r" b="b"/>
            <a:pathLst>
              <a:path w="8740775">
                <a:moveTo>
                  <a:pt x="0" y="0"/>
                </a:moveTo>
                <a:lnTo>
                  <a:pt x="8740152" y="0"/>
                </a:lnTo>
              </a:path>
            </a:pathLst>
          </a:custGeom>
          <a:ln w="8191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横ライン">
            <a:extLst>
              <a:ext uri="{FF2B5EF4-FFF2-40B4-BE49-F238E27FC236}">
                <a16:creationId xmlns:a16="http://schemas.microsoft.com/office/drawing/2014/main" id="{FE8DD769-2409-0EF9-5F02-A3977DA15781}"/>
              </a:ext>
            </a:extLst>
          </p:cNvPr>
          <p:cNvSpPr/>
          <p:nvPr/>
        </p:nvSpPr>
        <p:spPr>
          <a:xfrm>
            <a:off x="3380562" y="19287237"/>
            <a:ext cx="10872000" cy="0"/>
          </a:xfrm>
          <a:custGeom>
            <a:avLst/>
            <a:gdLst/>
            <a:ahLst/>
            <a:cxnLst/>
            <a:rect l="l" t="t" r="r" b="b"/>
            <a:pathLst>
              <a:path w="8740775">
                <a:moveTo>
                  <a:pt x="0" y="0"/>
                </a:moveTo>
                <a:lnTo>
                  <a:pt x="8740152" y="0"/>
                </a:lnTo>
              </a:path>
            </a:pathLst>
          </a:custGeom>
          <a:ln w="285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若菜名前">
            <a:extLst>
              <a:ext uri="{FF2B5EF4-FFF2-40B4-BE49-F238E27FC236}">
                <a16:creationId xmlns:a16="http://schemas.microsoft.com/office/drawing/2014/main" id="{6D4D7430-E734-8BCA-DF09-D7F80D17F52C}"/>
              </a:ext>
            </a:extLst>
          </p:cNvPr>
          <p:cNvSpPr txBox="1"/>
          <p:nvPr/>
        </p:nvSpPr>
        <p:spPr>
          <a:xfrm>
            <a:off x="6705562" y="18735102"/>
            <a:ext cx="552450" cy="359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885">
              <a:lnSpc>
                <a:spcPts val="1520"/>
              </a:lnSpc>
            </a:pPr>
            <a:r>
              <a:rPr sz="1400" b="1" spc="-25" dirty="0">
                <a:latin typeface="游ゴシック"/>
                <a:cs typeface="游ゴシック"/>
              </a:rPr>
              <a:t>若菜</a:t>
            </a:r>
            <a:endParaRPr sz="1400" dirty="0">
              <a:latin typeface="游ゴシック"/>
              <a:cs typeface="游ゴシック"/>
            </a:endParaRPr>
          </a:p>
          <a:p>
            <a:pPr marL="12700">
              <a:lnSpc>
                <a:spcPts val="1325"/>
              </a:lnSpc>
            </a:pPr>
            <a:r>
              <a:rPr sz="1200" spc="-10" dirty="0">
                <a:latin typeface="游明朝"/>
                <a:cs typeface="游明朝"/>
              </a:rPr>
              <a:t>Wakana</a:t>
            </a:r>
            <a:endParaRPr sz="1200" dirty="0">
              <a:latin typeface="游明朝"/>
              <a:cs typeface="游明朝"/>
            </a:endParaRPr>
          </a:p>
        </p:txBody>
      </p:sp>
      <p:sp>
        <p:nvSpPr>
          <p:cNvPr id="13" name="雪乃名前">
            <a:extLst>
              <a:ext uri="{FF2B5EF4-FFF2-40B4-BE49-F238E27FC236}">
                <a16:creationId xmlns:a16="http://schemas.microsoft.com/office/drawing/2014/main" id="{DDF251FD-D75E-68DC-CE26-4E166DC850FB}"/>
              </a:ext>
            </a:extLst>
          </p:cNvPr>
          <p:cNvSpPr txBox="1"/>
          <p:nvPr/>
        </p:nvSpPr>
        <p:spPr>
          <a:xfrm>
            <a:off x="11231661" y="14803187"/>
            <a:ext cx="491490" cy="359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5405">
              <a:lnSpc>
                <a:spcPts val="1520"/>
              </a:lnSpc>
            </a:pPr>
            <a:r>
              <a:rPr sz="1400" b="1" spc="-25" dirty="0">
                <a:latin typeface="游ゴシック"/>
                <a:cs typeface="游ゴシック"/>
              </a:rPr>
              <a:t>雪乃</a:t>
            </a:r>
            <a:endParaRPr sz="1400" dirty="0">
              <a:latin typeface="游ゴシック"/>
              <a:cs typeface="游ゴシック"/>
            </a:endParaRPr>
          </a:p>
          <a:p>
            <a:pPr marL="12700">
              <a:lnSpc>
                <a:spcPts val="1325"/>
              </a:lnSpc>
            </a:pPr>
            <a:r>
              <a:rPr sz="1200" spc="-10" dirty="0">
                <a:latin typeface="游明朝"/>
                <a:cs typeface="游明朝"/>
              </a:rPr>
              <a:t>Yukino</a:t>
            </a:r>
            <a:endParaRPr sz="1200" dirty="0">
              <a:latin typeface="游明朝"/>
              <a:cs typeface="游明朝"/>
            </a:endParaRPr>
          </a:p>
        </p:txBody>
      </p:sp>
      <p:sp>
        <p:nvSpPr>
          <p:cNvPr id="15" name="桜子名前">
            <a:extLst>
              <a:ext uri="{FF2B5EF4-FFF2-40B4-BE49-F238E27FC236}">
                <a16:creationId xmlns:a16="http://schemas.microsoft.com/office/drawing/2014/main" id="{8415E460-7C83-06A4-8DFD-B92F674DBFDE}"/>
              </a:ext>
            </a:extLst>
          </p:cNvPr>
          <p:cNvSpPr txBox="1"/>
          <p:nvPr/>
        </p:nvSpPr>
        <p:spPr>
          <a:xfrm>
            <a:off x="11158567" y="16769145"/>
            <a:ext cx="637540" cy="359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520"/>
              </a:lnSpc>
            </a:pPr>
            <a:r>
              <a:rPr sz="1400" b="1" spc="-25" dirty="0">
                <a:latin typeface="游ゴシック"/>
                <a:cs typeface="游ゴシック"/>
              </a:rPr>
              <a:t>桜子</a:t>
            </a:r>
            <a:endParaRPr sz="1400" dirty="0">
              <a:latin typeface="游ゴシック"/>
              <a:cs typeface="游ゴシック"/>
            </a:endParaRPr>
          </a:p>
          <a:p>
            <a:pPr algn="ctr">
              <a:lnSpc>
                <a:spcPts val="1325"/>
              </a:lnSpc>
            </a:pPr>
            <a:r>
              <a:rPr sz="1200" spc="-10" dirty="0">
                <a:latin typeface="游明朝"/>
                <a:cs typeface="游明朝"/>
              </a:rPr>
              <a:t>Sakurako</a:t>
            </a:r>
            <a:endParaRPr sz="1200" dirty="0">
              <a:latin typeface="游明朝"/>
              <a:cs typeface="游明朝"/>
            </a:endParaRPr>
          </a:p>
        </p:txBody>
      </p:sp>
      <p:sp>
        <p:nvSpPr>
          <p:cNvPr id="16" name="青蘭名前">
            <a:extLst>
              <a:ext uri="{FF2B5EF4-FFF2-40B4-BE49-F238E27FC236}">
                <a16:creationId xmlns:a16="http://schemas.microsoft.com/office/drawing/2014/main" id="{DA4CCB33-7EC9-11FF-B7E8-BB5150AB8793}"/>
              </a:ext>
            </a:extLst>
          </p:cNvPr>
          <p:cNvSpPr txBox="1"/>
          <p:nvPr/>
        </p:nvSpPr>
        <p:spPr>
          <a:xfrm>
            <a:off x="11252844" y="18735102"/>
            <a:ext cx="449580" cy="359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450">
              <a:lnSpc>
                <a:spcPts val="1520"/>
              </a:lnSpc>
            </a:pPr>
            <a:r>
              <a:rPr sz="1400" b="1" spc="-25" dirty="0">
                <a:latin typeface="游ゴシック"/>
                <a:cs typeface="游ゴシック"/>
              </a:rPr>
              <a:t>青蘭</a:t>
            </a:r>
            <a:endParaRPr sz="1400" dirty="0">
              <a:latin typeface="游ゴシック"/>
              <a:cs typeface="游ゴシック"/>
            </a:endParaRPr>
          </a:p>
          <a:p>
            <a:pPr marL="12700">
              <a:lnSpc>
                <a:spcPts val="1325"/>
              </a:lnSpc>
            </a:pPr>
            <a:r>
              <a:rPr sz="1200" spc="-10" dirty="0">
                <a:latin typeface="游明朝"/>
                <a:cs typeface="游明朝"/>
              </a:rPr>
              <a:t>Seiran</a:t>
            </a:r>
            <a:endParaRPr sz="1200" dirty="0">
              <a:latin typeface="游明朝"/>
              <a:cs typeface="游明朝"/>
            </a:endParaRPr>
          </a:p>
        </p:txBody>
      </p:sp>
      <p:sp>
        <p:nvSpPr>
          <p:cNvPr id="24" name="紅葉名前">
            <a:extLst>
              <a:ext uri="{FF2B5EF4-FFF2-40B4-BE49-F238E27FC236}">
                <a16:creationId xmlns:a16="http://schemas.microsoft.com/office/drawing/2014/main" id="{5E8D5D4A-FBCE-6A53-DBE7-C2BE0615272A}"/>
              </a:ext>
            </a:extLst>
          </p:cNvPr>
          <p:cNvSpPr txBox="1"/>
          <p:nvPr/>
        </p:nvSpPr>
        <p:spPr>
          <a:xfrm>
            <a:off x="6721537" y="14803187"/>
            <a:ext cx="514350" cy="359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6835">
              <a:lnSpc>
                <a:spcPts val="1520"/>
              </a:lnSpc>
            </a:pPr>
            <a:r>
              <a:rPr sz="1400" b="1" spc="-25" dirty="0">
                <a:latin typeface="游ゴシック"/>
                <a:cs typeface="游ゴシック"/>
              </a:rPr>
              <a:t>紅葉</a:t>
            </a:r>
            <a:endParaRPr sz="1400" dirty="0">
              <a:latin typeface="游ゴシック"/>
              <a:cs typeface="游ゴシック"/>
            </a:endParaRPr>
          </a:p>
          <a:p>
            <a:pPr marL="12700">
              <a:lnSpc>
                <a:spcPts val="1325"/>
              </a:lnSpc>
            </a:pPr>
            <a:r>
              <a:rPr sz="1200" spc="-10" dirty="0">
                <a:latin typeface="游明朝"/>
                <a:cs typeface="游明朝"/>
              </a:rPr>
              <a:t>Kureha</a:t>
            </a:r>
            <a:endParaRPr sz="1200" dirty="0">
              <a:latin typeface="游明朝"/>
              <a:cs typeface="游明朝"/>
            </a:endParaRPr>
          </a:p>
        </p:txBody>
      </p:sp>
      <p:sp>
        <p:nvSpPr>
          <p:cNvPr id="26" name="椿名前">
            <a:extLst>
              <a:ext uri="{FF2B5EF4-FFF2-40B4-BE49-F238E27FC236}">
                <a16:creationId xmlns:a16="http://schemas.microsoft.com/office/drawing/2014/main" id="{9DE0B443-715F-02EA-0092-9FFD5E17A526}"/>
              </a:ext>
            </a:extLst>
          </p:cNvPr>
          <p:cNvSpPr txBox="1"/>
          <p:nvPr/>
        </p:nvSpPr>
        <p:spPr>
          <a:xfrm>
            <a:off x="6706529" y="16769145"/>
            <a:ext cx="550545" cy="359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ts val="1520"/>
              </a:lnSpc>
            </a:pPr>
            <a:r>
              <a:rPr sz="1400" b="1" spc="-50" dirty="0">
                <a:latin typeface="游ゴシック"/>
                <a:cs typeface="游ゴシック"/>
              </a:rPr>
              <a:t>椿</a:t>
            </a:r>
            <a:endParaRPr sz="1400" dirty="0">
              <a:latin typeface="游ゴシック"/>
              <a:cs typeface="游ゴシック"/>
            </a:endParaRPr>
          </a:p>
          <a:p>
            <a:pPr algn="ctr">
              <a:lnSpc>
                <a:spcPts val="1325"/>
              </a:lnSpc>
            </a:pPr>
            <a:r>
              <a:rPr sz="1200" spc="-10" dirty="0">
                <a:latin typeface="游明朝"/>
                <a:cs typeface="游明朝"/>
              </a:rPr>
              <a:t>Tsubaki</a:t>
            </a:r>
            <a:endParaRPr sz="1200" dirty="0">
              <a:latin typeface="游明朝"/>
              <a:cs typeface="游明朝"/>
            </a:endParaRPr>
          </a:p>
        </p:txBody>
      </p:sp>
    </p:spTree>
    <p:extLst>
      <p:ext uri="{BB962C8B-B14F-4D97-AF65-F5344CB8AC3E}">
        <p14:creationId xmlns:p14="http://schemas.microsoft.com/office/powerpoint/2010/main" val="1818912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554</TotalTime>
  <Words>903</Words>
  <Application>Microsoft Office PowerPoint</Application>
  <PresentationFormat>ユーザー設定</PresentationFormat>
  <Paragraphs>114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A-OTF ゴシックMB101 Pr6 R</vt:lpstr>
      <vt:lpstr>メイリオ</vt:lpstr>
      <vt:lpstr>游ゴシック</vt:lpstr>
      <vt:lpstr>游ゴシック Medium</vt:lpstr>
      <vt:lpstr>游明朝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浅井すみえ</dc:creator>
  <cp:lastModifiedBy>白木雅人</cp:lastModifiedBy>
  <cp:revision>51</cp:revision>
  <dcterms:created xsi:type="dcterms:W3CDTF">2025-01-07T02:51:33Z</dcterms:created>
  <dcterms:modified xsi:type="dcterms:W3CDTF">2025-05-16T01:08:12Z</dcterms:modified>
</cp:coreProperties>
</file>