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" userDrawn="1">
          <p15:clr>
            <a:srgbClr val="A4A3A4"/>
          </p15:clr>
        </p15:guide>
        <p15:guide id="2" pos="2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5A29"/>
    <a:srgbClr val="00A650"/>
    <a:srgbClr val="0094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1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3102" y="90"/>
      </p:cViewPr>
      <p:guideLst>
        <p:guide orient="horz" pos="215"/>
        <p:guide pos="22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A50D-3411-4FC5-BB2E-5B042094E1A2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B959A-E531-4E67-A4C7-52B25C024B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003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A50D-3411-4FC5-BB2E-5B042094E1A2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B959A-E531-4E67-A4C7-52B25C024B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50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A50D-3411-4FC5-BB2E-5B042094E1A2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B959A-E531-4E67-A4C7-52B25C024B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027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A50D-3411-4FC5-BB2E-5B042094E1A2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B959A-E531-4E67-A4C7-52B25C024B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9652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A50D-3411-4FC5-BB2E-5B042094E1A2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B959A-E531-4E67-A4C7-52B25C024B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162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A50D-3411-4FC5-BB2E-5B042094E1A2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B959A-E531-4E67-A4C7-52B25C024B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3232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A50D-3411-4FC5-BB2E-5B042094E1A2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B959A-E531-4E67-A4C7-52B25C024B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615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A50D-3411-4FC5-BB2E-5B042094E1A2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B959A-E531-4E67-A4C7-52B25C024B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203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A50D-3411-4FC5-BB2E-5B042094E1A2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B959A-E531-4E67-A4C7-52B25C024B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197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A50D-3411-4FC5-BB2E-5B042094E1A2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B959A-E531-4E67-A4C7-52B25C024B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5945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A50D-3411-4FC5-BB2E-5B042094E1A2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B959A-E531-4E67-A4C7-52B25C024B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8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16A50D-3411-4FC5-BB2E-5B042094E1A2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3B959A-E531-4E67-A4C7-52B25C024B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418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濃紺背景">
            <a:extLst>
              <a:ext uri="{FF2B5EF4-FFF2-40B4-BE49-F238E27FC236}">
                <a16:creationId xmlns:a16="http://schemas.microsoft.com/office/drawing/2014/main" id="{CC3F7D02-DFF5-1CCF-6685-2798AF66C3F6}"/>
              </a:ext>
            </a:extLst>
          </p:cNvPr>
          <p:cNvGrpSpPr>
            <a:grpSpLocks/>
          </p:cNvGrpSpPr>
          <p:nvPr/>
        </p:nvGrpSpPr>
        <p:grpSpPr>
          <a:xfrm>
            <a:off x="358774" y="360000"/>
            <a:ext cx="6841226" cy="6184801"/>
            <a:chOff x="358774" y="360000"/>
            <a:chExt cx="6841226" cy="6184801"/>
          </a:xfrm>
        </p:grpSpPr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FB3A77AF-40ED-ACF1-7626-3B972571F34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58774" y="360000"/>
              <a:ext cx="6840220" cy="86400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8985ECD8-0452-DD42-9881-5D0F24F73E5E}"/>
                </a:ext>
              </a:extLst>
            </p:cNvPr>
            <p:cNvSpPr>
              <a:spLocks/>
            </p:cNvSpPr>
            <p:nvPr/>
          </p:nvSpPr>
          <p:spPr>
            <a:xfrm>
              <a:off x="6012000" y="360001"/>
              <a:ext cx="1188000" cy="618480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4" name="ライブ全景DL用" descr="白黒の写真&#10;&#10;中程度の精度で自動的に生成された説明">
            <a:extLst>
              <a:ext uri="{FF2B5EF4-FFF2-40B4-BE49-F238E27FC236}">
                <a16:creationId xmlns:a16="http://schemas.microsoft.com/office/drawing/2014/main" id="{58F6BB80-A0D4-58E9-4F1B-A2D793E5D4F9}"/>
              </a:ext>
            </a:extLst>
          </p:cNvPr>
          <p:cNvPicPr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5" t="428" r="6044" b="4131"/>
          <a:stretch/>
        </p:blipFill>
        <p:spPr>
          <a:xfrm>
            <a:off x="360000" y="2747151"/>
            <a:ext cx="6287705" cy="3797618"/>
          </a:xfrm>
          <a:prstGeom prst="rect">
            <a:avLst/>
          </a:prstGeom>
        </p:spPr>
      </p:pic>
      <p:grpSp>
        <p:nvGrpSpPr>
          <p:cNvPr id="7" name="URLと白背景">
            <a:extLst>
              <a:ext uri="{FF2B5EF4-FFF2-40B4-BE49-F238E27FC236}">
                <a16:creationId xmlns:a16="http://schemas.microsoft.com/office/drawing/2014/main" id="{7DF2CC67-9304-0997-21B6-8C08661FBB3D}"/>
              </a:ext>
            </a:extLst>
          </p:cNvPr>
          <p:cNvGrpSpPr/>
          <p:nvPr/>
        </p:nvGrpSpPr>
        <p:grpSpPr>
          <a:xfrm>
            <a:off x="358775" y="6251095"/>
            <a:ext cx="6279432" cy="293068"/>
            <a:chOff x="358775" y="6251095"/>
            <a:chExt cx="5653225" cy="293068"/>
          </a:xfrm>
        </p:grpSpPr>
        <p:sp>
          <p:nvSpPr>
            <p:cNvPr id="126" name="URL背景">
              <a:extLst>
                <a:ext uri="{FF2B5EF4-FFF2-40B4-BE49-F238E27FC236}">
                  <a16:creationId xmlns:a16="http://schemas.microsoft.com/office/drawing/2014/main" id="{25C799FD-B9B8-0666-CA4E-D0F4DB0B4D82}"/>
                </a:ext>
              </a:extLst>
            </p:cNvPr>
            <p:cNvSpPr/>
            <p:nvPr/>
          </p:nvSpPr>
          <p:spPr>
            <a:xfrm>
              <a:off x="358775" y="6276135"/>
              <a:ext cx="5653225" cy="268028"/>
            </a:xfrm>
            <a:prstGeom prst="rect">
              <a:avLst/>
            </a:pr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URL">
              <a:extLst>
                <a:ext uri="{FF2B5EF4-FFF2-40B4-BE49-F238E27FC236}">
                  <a16:creationId xmlns:a16="http://schemas.microsoft.com/office/drawing/2014/main" id="{648949ED-A9F6-8658-3D83-690FB5B5C107}"/>
                </a:ext>
              </a:extLst>
            </p:cNvPr>
            <p:cNvSpPr txBox="1"/>
            <p:nvPr/>
          </p:nvSpPr>
          <p:spPr>
            <a:xfrm>
              <a:off x="451580" y="6251095"/>
              <a:ext cx="4173029" cy="28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spc="-30" dirty="0">
                  <a:latin typeface="+mn-ea"/>
                </a:rPr>
                <a:t>https://www.rokkagotome.com/special</a:t>
              </a:r>
              <a:endParaRPr kumimoji="1" lang="ja-JP" altLang="en-US" sz="1600" b="1" spc="-30" dirty="0">
                <a:latin typeface="+mn-ea"/>
              </a:endParaRPr>
            </a:p>
          </p:txBody>
        </p:sp>
      </p:grpSp>
      <p:sp>
        <p:nvSpPr>
          <p:cNvPr id="26" name="object 22">
            <a:extLst>
              <a:ext uri="{FF2B5EF4-FFF2-40B4-BE49-F238E27FC236}">
                <a16:creationId xmlns:a16="http://schemas.microsoft.com/office/drawing/2014/main" id="{AAB5A056-F93B-2D72-4F06-B9AAAFB2CC18}"/>
              </a:ext>
            </a:extLst>
          </p:cNvPr>
          <p:cNvSpPr txBox="1"/>
          <p:nvPr/>
        </p:nvSpPr>
        <p:spPr>
          <a:xfrm>
            <a:off x="5006516" y="7506224"/>
            <a:ext cx="349250" cy="257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9530">
              <a:lnSpc>
                <a:spcPts val="1080"/>
              </a:lnSpc>
            </a:pPr>
            <a:r>
              <a:rPr sz="1000" b="1" spc="-35" dirty="0">
                <a:latin typeface="游ゴシック"/>
                <a:cs typeface="游ゴシック"/>
              </a:rPr>
              <a:t>雪乃</a:t>
            </a:r>
            <a:endParaRPr sz="1000" dirty="0">
              <a:latin typeface="游ゴシック"/>
              <a:cs typeface="游ゴシック"/>
            </a:endParaRPr>
          </a:p>
          <a:p>
            <a:pPr marL="12700">
              <a:lnSpc>
                <a:spcPts val="930"/>
              </a:lnSpc>
            </a:pPr>
            <a:r>
              <a:rPr sz="850" spc="-20" dirty="0">
                <a:latin typeface="游明朝"/>
                <a:cs typeface="游明朝"/>
              </a:rPr>
              <a:t>Yukino</a:t>
            </a:r>
            <a:endParaRPr sz="850" dirty="0">
              <a:latin typeface="游明朝"/>
              <a:cs typeface="游明朝"/>
            </a:endParaRPr>
          </a:p>
        </p:txBody>
      </p:sp>
      <p:sp>
        <p:nvSpPr>
          <p:cNvPr id="27" name="object 23">
            <a:extLst>
              <a:ext uri="{FF2B5EF4-FFF2-40B4-BE49-F238E27FC236}">
                <a16:creationId xmlns:a16="http://schemas.microsoft.com/office/drawing/2014/main" id="{C41A1D63-5597-78AA-839F-8908DB316661}"/>
              </a:ext>
            </a:extLst>
          </p:cNvPr>
          <p:cNvSpPr txBox="1"/>
          <p:nvPr/>
        </p:nvSpPr>
        <p:spPr>
          <a:xfrm>
            <a:off x="4955759" y="8738124"/>
            <a:ext cx="450850" cy="257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80"/>
              </a:lnSpc>
            </a:pPr>
            <a:r>
              <a:rPr sz="1000" b="1" spc="-35" dirty="0">
                <a:latin typeface="游ゴシック"/>
                <a:cs typeface="游ゴシック"/>
              </a:rPr>
              <a:t>桜子</a:t>
            </a:r>
            <a:endParaRPr sz="1000">
              <a:latin typeface="游ゴシック"/>
              <a:cs typeface="游ゴシック"/>
            </a:endParaRPr>
          </a:p>
          <a:p>
            <a:pPr algn="ctr">
              <a:lnSpc>
                <a:spcPts val="930"/>
              </a:lnSpc>
            </a:pPr>
            <a:r>
              <a:rPr sz="850" spc="-10" dirty="0">
                <a:latin typeface="游明朝"/>
                <a:cs typeface="游明朝"/>
              </a:rPr>
              <a:t>Sakurako</a:t>
            </a:r>
            <a:endParaRPr sz="850">
              <a:latin typeface="游明朝"/>
              <a:cs typeface="游明朝"/>
            </a:endParaRPr>
          </a:p>
        </p:txBody>
      </p:sp>
      <p:sp>
        <p:nvSpPr>
          <p:cNvPr id="28" name="object 24">
            <a:extLst>
              <a:ext uri="{FF2B5EF4-FFF2-40B4-BE49-F238E27FC236}">
                <a16:creationId xmlns:a16="http://schemas.microsoft.com/office/drawing/2014/main" id="{B339E75D-1EB1-6061-EFF2-382CCBDCC693}"/>
              </a:ext>
            </a:extLst>
          </p:cNvPr>
          <p:cNvSpPr txBox="1"/>
          <p:nvPr/>
        </p:nvSpPr>
        <p:spPr>
          <a:xfrm>
            <a:off x="5021225" y="9970024"/>
            <a:ext cx="320040" cy="257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925">
              <a:lnSpc>
                <a:spcPts val="1080"/>
              </a:lnSpc>
            </a:pPr>
            <a:r>
              <a:rPr sz="1000" b="1" spc="-35" dirty="0">
                <a:latin typeface="游ゴシック"/>
                <a:cs typeface="游ゴシック"/>
              </a:rPr>
              <a:t>青蘭</a:t>
            </a:r>
            <a:endParaRPr sz="1000">
              <a:latin typeface="游ゴシック"/>
              <a:cs typeface="游ゴシック"/>
            </a:endParaRPr>
          </a:p>
          <a:p>
            <a:pPr marL="12700">
              <a:lnSpc>
                <a:spcPts val="930"/>
              </a:lnSpc>
            </a:pPr>
            <a:r>
              <a:rPr sz="850" spc="-10" dirty="0">
                <a:latin typeface="游明朝"/>
                <a:cs typeface="游明朝"/>
              </a:rPr>
              <a:t>Seiran</a:t>
            </a:r>
            <a:endParaRPr sz="850">
              <a:latin typeface="游明朝"/>
              <a:cs typeface="游明朝"/>
            </a:endParaRPr>
          </a:p>
        </p:txBody>
      </p:sp>
      <p:sp>
        <p:nvSpPr>
          <p:cNvPr id="35" name="object 31">
            <a:extLst>
              <a:ext uri="{FF2B5EF4-FFF2-40B4-BE49-F238E27FC236}">
                <a16:creationId xmlns:a16="http://schemas.microsoft.com/office/drawing/2014/main" id="{9AB95A57-8B81-61FF-F0A7-D06A2151511A}"/>
              </a:ext>
            </a:extLst>
          </p:cNvPr>
          <p:cNvSpPr txBox="1"/>
          <p:nvPr/>
        </p:nvSpPr>
        <p:spPr>
          <a:xfrm>
            <a:off x="3080984" y="7506224"/>
            <a:ext cx="365125" cy="257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7150">
              <a:lnSpc>
                <a:spcPts val="1080"/>
              </a:lnSpc>
            </a:pPr>
            <a:r>
              <a:rPr sz="1000" b="1" spc="-35" dirty="0">
                <a:latin typeface="游ゴシック"/>
                <a:cs typeface="游ゴシック"/>
              </a:rPr>
              <a:t>紅葉</a:t>
            </a:r>
            <a:endParaRPr sz="1000">
              <a:latin typeface="游ゴシック"/>
              <a:cs typeface="游ゴシック"/>
            </a:endParaRPr>
          </a:p>
          <a:p>
            <a:pPr marL="12700">
              <a:lnSpc>
                <a:spcPts val="930"/>
              </a:lnSpc>
            </a:pPr>
            <a:r>
              <a:rPr sz="850" spc="-10" dirty="0">
                <a:latin typeface="游明朝"/>
                <a:cs typeface="游明朝"/>
              </a:rPr>
              <a:t>Kureha</a:t>
            </a:r>
            <a:endParaRPr sz="850">
              <a:latin typeface="游明朝"/>
              <a:cs typeface="游明朝"/>
            </a:endParaRPr>
          </a:p>
        </p:txBody>
      </p:sp>
      <p:sp>
        <p:nvSpPr>
          <p:cNvPr id="36" name="object 32">
            <a:extLst>
              <a:ext uri="{FF2B5EF4-FFF2-40B4-BE49-F238E27FC236}">
                <a16:creationId xmlns:a16="http://schemas.microsoft.com/office/drawing/2014/main" id="{762F77AE-994B-C35A-5EC5-352F579CBF27}"/>
              </a:ext>
            </a:extLst>
          </p:cNvPr>
          <p:cNvSpPr txBox="1"/>
          <p:nvPr/>
        </p:nvSpPr>
        <p:spPr>
          <a:xfrm>
            <a:off x="3068445" y="8738124"/>
            <a:ext cx="389890" cy="257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080"/>
              </a:lnSpc>
            </a:pPr>
            <a:r>
              <a:rPr sz="1000" b="1" spc="-50" dirty="0">
                <a:latin typeface="游ゴシック"/>
                <a:cs typeface="游ゴシック"/>
              </a:rPr>
              <a:t>椿</a:t>
            </a:r>
            <a:endParaRPr sz="1000">
              <a:latin typeface="游ゴシック"/>
              <a:cs typeface="游ゴシック"/>
            </a:endParaRPr>
          </a:p>
          <a:p>
            <a:pPr algn="ctr">
              <a:lnSpc>
                <a:spcPts val="930"/>
              </a:lnSpc>
            </a:pPr>
            <a:r>
              <a:rPr sz="850" spc="-10" dirty="0">
                <a:latin typeface="游明朝"/>
                <a:cs typeface="游明朝"/>
              </a:rPr>
              <a:t>Tsubaki</a:t>
            </a:r>
            <a:endParaRPr sz="850">
              <a:latin typeface="游明朝"/>
              <a:cs typeface="游明朝"/>
            </a:endParaRPr>
          </a:p>
        </p:txBody>
      </p:sp>
      <p:sp>
        <p:nvSpPr>
          <p:cNvPr id="37" name="object 33">
            <a:extLst>
              <a:ext uri="{FF2B5EF4-FFF2-40B4-BE49-F238E27FC236}">
                <a16:creationId xmlns:a16="http://schemas.microsoft.com/office/drawing/2014/main" id="{0785CA98-97CF-B9FB-58AD-133669AC2702}"/>
              </a:ext>
            </a:extLst>
          </p:cNvPr>
          <p:cNvSpPr txBox="1"/>
          <p:nvPr/>
        </p:nvSpPr>
        <p:spPr>
          <a:xfrm>
            <a:off x="3067775" y="9970024"/>
            <a:ext cx="391160" cy="257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0485">
              <a:lnSpc>
                <a:spcPts val="1080"/>
              </a:lnSpc>
            </a:pPr>
            <a:r>
              <a:rPr sz="1000" b="1" spc="-35" dirty="0">
                <a:latin typeface="游ゴシック"/>
                <a:cs typeface="游ゴシック"/>
              </a:rPr>
              <a:t>若菜</a:t>
            </a:r>
            <a:endParaRPr sz="1000" dirty="0">
              <a:latin typeface="游ゴシック"/>
              <a:cs typeface="游ゴシック"/>
            </a:endParaRPr>
          </a:p>
          <a:p>
            <a:pPr marL="12700">
              <a:lnSpc>
                <a:spcPts val="930"/>
              </a:lnSpc>
            </a:pPr>
            <a:r>
              <a:rPr sz="850" spc="-20" dirty="0">
                <a:latin typeface="游明朝"/>
                <a:cs typeface="游明朝"/>
              </a:rPr>
              <a:t>Wakana</a:t>
            </a:r>
            <a:endParaRPr sz="850" dirty="0">
              <a:latin typeface="游明朝"/>
              <a:cs typeface="游明朝"/>
            </a:endParaRPr>
          </a:p>
        </p:txBody>
      </p:sp>
      <p:sp>
        <p:nvSpPr>
          <p:cNvPr id="38" name="object 34">
            <a:extLst>
              <a:ext uri="{FF2B5EF4-FFF2-40B4-BE49-F238E27FC236}">
                <a16:creationId xmlns:a16="http://schemas.microsoft.com/office/drawing/2014/main" id="{76F3B5BD-5D08-2533-988C-C5ADFA5B955C}"/>
              </a:ext>
            </a:extLst>
          </p:cNvPr>
          <p:cNvSpPr/>
          <p:nvPr/>
        </p:nvSpPr>
        <p:spPr>
          <a:xfrm>
            <a:off x="1943100" y="7811199"/>
            <a:ext cx="3695700" cy="0"/>
          </a:xfrm>
          <a:custGeom>
            <a:avLst/>
            <a:gdLst/>
            <a:ahLst/>
            <a:cxnLst/>
            <a:rect l="l" t="t" r="r" b="b"/>
            <a:pathLst>
              <a:path w="3695700">
                <a:moveTo>
                  <a:pt x="0" y="0"/>
                </a:moveTo>
                <a:lnTo>
                  <a:pt x="3695700" y="0"/>
                </a:lnTo>
              </a:path>
            </a:pathLst>
          </a:custGeom>
          <a:ln w="444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5">
            <a:extLst>
              <a:ext uri="{FF2B5EF4-FFF2-40B4-BE49-F238E27FC236}">
                <a16:creationId xmlns:a16="http://schemas.microsoft.com/office/drawing/2014/main" id="{93FFC635-48E5-CC75-AD2E-6B1E7B162F2A}"/>
              </a:ext>
            </a:extLst>
          </p:cNvPr>
          <p:cNvSpPr/>
          <p:nvPr/>
        </p:nvSpPr>
        <p:spPr>
          <a:xfrm>
            <a:off x="1943100" y="9081199"/>
            <a:ext cx="3695700" cy="0"/>
          </a:xfrm>
          <a:custGeom>
            <a:avLst/>
            <a:gdLst/>
            <a:ahLst/>
            <a:cxnLst/>
            <a:rect l="l" t="t" r="r" b="b"/>
            <a:pathLst>
              <a:path w="3695700">
                <a:moveTo>
                  <a:pt x="0" y="0"/>
                </a:moveTo>
                <a:lnTo>
                  <a:pt x="3695700" y="0"/>
                </a:lnTo>
              </a:path>
            </a:pathLst>
          </a:custGeom>
          <a:ln w="444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55">
            <a:extLst>
              <a:ext uri="{FF2B5EF4-FFF2-40B4-BE49-F238E27FC236}">
                <a16:creationId xmlns:a16="http://schemas.microsoft.com/office/drawing/2014/main" id="{BC2F420D-E8F1-B839-E702-CB35BCAB3FA3}"/>
              </a:ext>
            </a:extLst>
          </p:cNvPr>
          <p:cNvSpPr/>
          <p:nvPr/>
        </p:nvSpPr>
        <p:spPr>
          <a:xfrm>
            <a:off x="360000" y="10320018"/>
            <a:ext cx="6840220" cy="0"/>
          </a:xfrm>
          <a:custGeom>
            <a:avLst/>
            <a:gdLst/>
            <a:ahLst/>
            <a:cxnLst/>
            <a:rect l="l" t="t" r="r" b="b"/>
            <a:pathLst>
              <a:path w="6840220">
                <a:moveTo>
                  <a:pt x="0" y="0"/>
                </a:moveTo>
                <a:lnTo>
                  <a:pt x="6840004" y="0"/>
                </a:lnTo>
              </a:path>
            </a:pathLst>
          </a:custGeom>
          <a:ln w="17856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81">
            <a:extLst>
              <a:ext uri="{FF2B5EF4-FFF2-40B4-BE49-F238E27FC236}">
                <a16:creationId xmlns:a16="http://schemas.microsoft.com/office/drawing/2014/main" id="{F06665C4-D691-2F0A-ABB3-FBEF5091AAD6}"/>
              </a:ext>
            </a:extLst>
          </p:cNvPr>
          <p:cNvSpPr txBox="1"/>
          <p:nvPr/>
        </p:nvSpPr>
        <p:spPr>
          <a:xfrm>
            <a:off x="391031" y="7746712"/>
            <a:ext cx="1421130" cy="2446655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62230">
              <a:lnSpc>
                <a:spcPts val="875"/>
              </a:lnSpc>
              <a:spcBef>
                <a:spcPts val="35"/>
              </a:spcBef>
            </a:pPr>
            <a:r>
              <a:rPr sz="750" b="1" spc="-15" dirty="0">
                <a:solidFill>
                  <a:srgbClr val="F15A29"/>
                </a:solidFill>
                <a:latin typeface="游ゴシック"/>
                <a:cs typeface="游ゴシック"/>
              </a:rPr>
              <a:t>■新譜発売日</a:t>
            </a:r>
            <a:endParaRPr sz="750" dirty="0">
              <a:latin typeface="游ゴシック"/>
              <a:cs typeface="游ゴシック"/>
            </a:endParaRPr>
          </a:p>
          <a:p>
            <a:pPr marL="62230">
              <a:lnSpc>
                <a:spcPts val="875"/>
              </a:lnSpc>
            </a:pPr>
            <a:r>
              <a:rPr sz="750" b="1" dirty="0">
                <a:latin typeface="游ゴシック"/>
                <a:cs typeface="游ゴシック"/>
              </a:rPr>
              <a:t>2025</a:t>
            </a:r>
            <a:r>
              <a:rPr sz="750" b="1" spc="50" dirty="0">
                <a:latin typeface="游ゴシック"/>
                <a:cs typeface="游ゴシック"/>
              </a:rPr>
              <a:t>年3</a:t>
            </a:r>
            <a:r>
              <a:rPr sz="750" b="1" spc="-35" dirty="0">
                <a:latin typeface="游ゴシック"/>
                <a:cs typeface="游ゴシック"/>
              </a:rPr>
              <a:t>月</a:t>
            </a:r>
            <a:r>
              <a:rPr sz="750" b="1" spc="-10" dirty="0">
                <a:latin typeface="游ゴシック"/>
                <a:cs typeface="游ゴシック"/>
              </a:rPr>
              <a:t>22</a:t>
            </a:r>
            <a:r>
              <a:rPr sz="750" b="1" spc="-350" dirty="0">
                <a:latin typeface="游ゴシック"/>
                <a:cs typeface="游ゴシック"/>
              </a:rPr>
              <a:t>日</a:t>
            </a:r>
            <a:r>
              <a:rPr sz="750" b="1" dirty="0">
                <a:latin typeface="游ゴシック"/>
                <a:cs typeface="游ゴシック"/>
              </a:rPr>
              <a:t>（金</a:t>
            </a:r>
            <a:r>
              <a:rPr sz="750" b="1" spc="-50" dirty="0">
                <a:latin typeface="游ゴシック"/>
                <a:cs typeface="游ゴシック"/>
              </a:rPr>
              <a:t>）</a:t>
            </a:r>
            <a:endParaRPr sz="750" dirty="0">
              <a:latin typeface="游ゴシック"/>
              <a:cs typeface="游ゴシック"/>
            </a:endParaRPr>
          </a:p>
          <a:p>
            <a:pPr marL="17145">
              <a:lnSpc>
                <a:spcPct val="100000"/>
              </a:lnSpc>
              <a:spcBef>
                <a:spcPts val="434"/>
              </a:spcBef>
            </a:pPr>
            <a:r>
              <a:rPr sz="700" b="0" spc="-50" dirty="0">
                <a:latin typeface="游ゴシック Medium"/>
                <a:cs typeface="游ゴシック Medium"/>
              </a:rPr>
              <a:t>【新譜シングル名】</a:t>
            </a:r>
            <a:endParaRPr sz="700" dirty="0">
              <a:latin typeface="游ゴシック Medium"/>
              <a:cs typeface="游ゴシック Medium"/>
            </a:endParaRPr>
          </a:p>
          <a:p>
            <a:pPr marL="17145">
              <a:lnSpc>
                <a:spcPct val="100000"/>
              </a:lnSpc>
              <a:spcBef>
                <a:spcPts val="10"/>
              </a:spcBef>
            </a:pPr>
            <a:r>
              <a:rPr sz="700" b="0" spc="-55" dirty="0">
                <a:latin typeface="游ゴシック Medium"/>
                <a:cs typeface="游ゴシック Medium"/>
              </a:rPr>
              <a:t>「陽だまりの恋</a:t>
            </a:r>
            <a:r>
              <a:rPr sz="700" b="0" spc="-10" dirty="0">
                <a:latin typeface="游ゴシック Medium"/>
                <a:cs typeface="游ゴシック Medium"/>
              </a:rPr>
              <a:t>（</a:t>
            </a:r>
            <a:r>
              <a:rPr sz="700" b="0" spc="-70" dirty="0">
                <a:latin typeface="游ゴシック Medium"/>
                <a:cs typeface="游ゴシック Medium"/>
              </a:rPr>
              <a:t>ひだまりのこい</a:t>
            </a:r>
            <a:r>
              <a:rPr sz="700" b="0" spc="-360" dirty="0">
                <a:latin typeface="游ゴシック Medium"/>
                <a:cs typeface="游ゴシック Medium"/>
              </a:rPr>
              <a:t>）</a:t>
            </a:r>
            <a:r>
              <a:rPr sz="700" b="0" spc="-50" dirty="0">
                <a:latin typeface="游ゴシック Medium"/>
                <a:cs typeface="游ゴシック Medium"/>
              </a:rPr>
              <a:t>」</a:t>
            </a:r>
            <a:endParaRPr sz="700" dirty="0">
              <a:latin typeface="游ゴシック Medium"/>
              <a:cs typeface="游ゴシック Medium"/>
            </a:endParaRPr>
          </a:p>
          <a:p>
            <a:pPr marL="17145">
              <a:lnSpc>
                <a:spcPct val="100000"/>
              </a:lnSpc>
              <a:spcBef>
                <a:spcPts val="295"/>
              </a:spcBef>
            </a:pPr>
            <a:r>
              <a:rPr sz="700" b="0" spc="-20" dirty="0">
                <a:latin typeface="游ゴシック Medium"/>
                <a:cs typeface="游ゴシック Medium"/>
              </a:rPr>
              <a:t>【価格】</a:t>
            </a:r>
            <a:endParaRPr sz="700" dirty="0">
              <a:latin typeface="游ゴシック Medium"/>
              <a:cs typeface="游ゴシック Medium"/>
            </a:endParaRPr>
          </a:p>
          <a:p>
            <a:pPr marL="62230">
              <a:lnSpc>
                <a:spcPct val="100000"/>
              </a:lnSpc>
              <a:spcBef>
                <a:spcPts val="10"/>
              </a:spcBef>
            </a:pPr>
            <a:r>
              <a:rPr sz="700" b="0" spc="-10" dirty="0">
                <a:latin typeface="游ゴシック Medium"/>
                <a:cs typeface="游ゴシック Medium"/>
              </a:rPr>
              <a:t>定価：1,320</a:t>
            </a:r>
            <a:r>
              <a:rPr sz="700" b="0" spc="-100" dirty="0">
                <a:latin typeface="游ゴシック Medium"/>
                <a:cs typeface="游ゴシック Medium"/>
              </a:rPr>
              <a:t> 円</a:t>
            </a:r>
            <a:r>
              <a:rPr sz="700" b="0" spc="-10" dirty="0">
                <a:latin typeface="游ゴシック Medium"/>
                <a:cs typeface="游ゴシック Medium"/>
              </a:rPr>
              <a:t>（税込</a:t>
            </a:r>
            <a:r>
              <a:rPr sz="700" b="0" spc="-50" dirty="0">
                <a:latin typeface="游ゴシック Medium"/>
                <a:cs typeface="游ゴシック Medium"/>
              </a:rPr>
              <a:t>）</a:t>
            </a:r>
            <a:endParaRPr sz="700" dirty="0">
              <a:latin typeface="游ゴシック Medium"/>
              <a:cs typeface="游ゴシック Medium"/>
            </a:endParaRPr>
          </a:p>
          <a:p>
            <a:pPr marL="17145">
              <a:lnSpc>
                <a:spcPct val="100000"/>
              </a:lnSpc>
              <a:spcBef>
                <a:spcPts val="295"/>
              </a:spcBef>
            </a:pPr>
            <a:r>
              <a:rPr sz="700" b="0" spc="-20" dirty="0">
                <a:latin typeface="游ゴシック Medium"/>
                <a:cs typeface="游ゴシック Medium"/>
              </a:rPr>
              <a:t>【収録内容】</a:t>
            </a:r>
            <a:endParaRPr sz="700" dirty="0">
              <a:latin typeface="游ゴシック Medium"/>
              <a:cs typeface="游ゴシック Medium"/>
            </a:endParaRPr>
          </a:p>
          <a:p>
            <a:pPr marL="155575" indent="-93345">
              <a:lnSpc>
                <a:spcPct val="100000"/>
              </a:lnSpc>
              <a:spcBef>
                <a:spcPts val="10"/>
              </a:spcBef>
              <a:buAutoNum type="arabicPeriod"/>
              <a:tabLst>
                <a:tab pos="155575" algn="l"/>
              </a:tabLst>
            </a:pPr>
            <a:r>
              <a:rPr sz="700" b="0" spc="-70" dirty="0">
                <a:latin typeface="游ゴシック Medium"/>
                <a:cs typeface="游ゴシック Medium"/>
              </a:rPr>
              <a:t>陽だまりの恋</a:t>
            </a:r>
            <a:endParaRPr sz="700" dirty="0">
              <a:latin typeface="游ゴシック Medium"/>
              <a:cs typeface="游ゴシック Medium"/>
            </a:endParaRPr>
          </a:p>
          <a:p>
            <a:pPr marL="155575" indent="-93345">
              <a:lnSpc>
                <a:spcPct val="100000"/>
              </a:lnSpc>
              <a:spcBef>
                <a:spcPts val="10"/>
              </a:spcBef>
              <a:buAutoNum type="arabicPeriod"/>
              <a:tabLst>
                <a:tab pos="155575" algn="l"/>
              </a:tabLst>
            </a:pPr>
            <a:r>
              <a:rPr sz="700" b="0" spc="-65" dirty="0">
                <a:latin typeface="游ゴシック Medium"/>
                <a:cs typeface="游ゴシック Medium"/>
              </a:rPr>
              <a:t>未来のリズム</a:t>
            </a:r>
            <a:endParaRPr sz="700" dirty="0">
              <a:latin typeface="游ゴシック Medium"/>
              <a:cs typeface="游ゴシック Medium"/>
            </a:endParaRPr>
          </a:p>
          <a:p>
            <a:pPr marL="155575" indent="-93345">
              <a:lnSpc>
                <a:spcPct val="100000"/>
              </a:lnSpc>
              <a:spcBef>
                <a:spcPts val="10"/>
              </a:spcBef>
              <a:buAutoNum type="arabicPeriod"/>
              <a:tabLst>
                <a:tab pos="155575" algn="l"/>
              </a:tabLst>
            </a:pPr>
            <a:r>
              <a:rPr sz="700" b="0" spc="-50" dirty="0">
                <a:latin typeface="游ゴシック Medium"/>
                <a:cs typeface="游ゴシック Medium"/>
              </a:rPr>
              <a:t>陽だまりの恋 </a:t>
            </a:r>
            <a:r>
              <a:rPr sz="700" b="0" spc="-10" dirty="0">
                <a:latin typeface="游ゴシック Medium"/>
                <a:cs typeface="游ゴシック Medium"/>
              </a:rPr>
              <a:t>(Instrumental)</a:t>
            </a:r>
            <a:endParaRPr sz="700" dirty="0">
              <a:latin typeface="游ゴシック Medium"/>
              <a:cs typeface="游ゴシック Medium"/>
            </a:endParaRPr>
          </a:p>
          <a:p>
            <a:pPr marL="155575" indent="-93345">
              <a:lnSpc>
                <a:spcPct val="100000"/>
              </a:lnSpc>
              <a:spcBef>
                <a:spcPts val="10"/>
              </a:spcBef>
              <a:buAutoNum type="arabicPeriod"/>
              <a:tabLst>
                <a:tab pos="155575" algn="l"/>
              </a:tabLst>
            </a:pPr>
            <a:r>
              <a:rPr sz="700" b="0" spc="-50" dirty="0">
                <a:latin typeface="游ゴシック Medium"/>
                <a:cs typeface="游ゴシック Medium"/>
              </a:rPr>
              <a:t>未来のリズム </a:t>
            </a:r>
            <a:r>
              <a:rPr sz="700" b="0" spc="-10" dirty="0">
                <a:latin typeface="游ゴシック Medium"/>
                <a:cs typeface="游ゴシック Medium"/>
              </a:rPr>
              <a:t>(Instrumental)</a:t>
            </a:r>
            <a:endParaRPr sz="700" dirty="0">
              <a:latin typeface="游ゴシック Medium"/>
              <a:cs typeface="游ゴシック Medium"/>
            </a:endParaRPr>
          </a:p>
          <a:p>
            <a:pPr marL="20320">
              <a:lnSpc>
                <a:spcPct val="100000"/>
              </a:lnSpc>
              <a:spcBef>
                <a:spcPts val="295"/>
              </a:spcBef>
            </a:pPr>
            <a:r>
              <a:rPr sz="700" b="0" spc="-60" dirty="0">
                <a:latin typeface="游ゴシック Medium"/>
                <a:cs typeface="游ゴシック Medium"/>
              </a:rPr>
              <a:t>【初回限定特典】</a:t>
            </a:r>
            <a:endParaRPr sz="700" dirty="0">
              <a:latin typeface="游ゴシック Medium"/>
              <a:cs typeface="游ゴシック Medium"/>
            </a:endParaRPr>
          </a:p>
          <a:p>
            <a:pPr marL="55880" marR="38100" indent="6350" algn="just">
              <a:lnSpc>
                <a:spcPct val="101200"/>
              </a:lnSpc>
            </a:pPr>
            <a:r>
              <a:rPr sz="700" b="0" spc="-75" dirty="0">
                <a:latin typeface="游ゴシック Medium"/>
                <a:cs typeface="游ゴシック Medium"/>
              </a:rPr>
              <a:t>初回限定版には、メンバーのソロ写</a:t>
            </a:r>
            <a:r>
              <a:rPr sz="700" b="0" spc="-110" dirty="0">
                <a:latin typeface="游ゴシック Medium"/>
                <a:cs typeface="游ゴシック Medium"/>
              </a:rPr>
              <a:t>真カード</a:t>
            </a:r>
            <a:r>
              <a:rPr sz="700" b="0" spc="-55" dirty="0">
                <a:latin typeface="游ゴシック Medium"/>
                <a:cs typeface="游ゴシック Medium"/>
              </a:rPr>
              <a:t>（</a:t>
            </a:r>
            <a:r>
              <a:rPr sz="700" b="0" spc="-20" dirty="0">
                <a:latin typeface="游ゴシック Medium"/>
                <a:cs typeface="游ゴシック Medium"/>
              </a:rPr>
              <a:t>全 </a:t>
            </a:r>
            <a:r>
              <a:rPr sz="700" b="0" spc="-25" dirty="0">
                <a:latin typeface="游ゴシック Medium"/>
                <a:cs typeface="游ゴシック Medium"/>
              </a:rPr>
              <a:t>6</a:t>
            </a:r>
            <a:r>
              <a:rPr sz="700" b="0" spc="-70" dirty="0">
                <a:latin typeface="游ゴシック Medium"/>
                <a:cs typeface="游ゴシック Medium"/>
              </a:rPr>
              <a:t> 種類のうち </a:t>
            </a:r>
            <a:r>
              <a:rPr sz="700" b="0" spc="-25" dirty="0">
                <a:latin typeface="游ゴシック Medium"/>
                <a:cs typeface="游ゴシック Medium"/>
              </a:rPr>
              <a:t>1 枚</a:t>
            </a:r>
            <a:r>
              <a:rPr sz="700" b="0" spc="-55" dirty="0">
                <a:latin typeface="游ゴシック Medium"/>
                <a:cs typeface="游ゴシック Medium"/>
              </a:rPr>
              <a:t>）</a:t>
            </a:r>
            <a:r>
              <a:rPr sz="700" b="0" spc="-45" dirty="0">
                <a:latin typeface="游ゴシック Medium"/>
                <a:cs typeface="游ゴシック Medium"/>
              </a:rPr>
              <a:t>が</a:t>
            </a:r>
            <a:r>
              <a:rPr sz="700" b="0" spc="-105" dirty="0">
                <a:latin typeface="游ゴシック Medium"/>
                <a:cs typeface="游ゴシック Medium"/>
              </a:rPr>
              <a:t>ランダム封入</a:t>
            </a:r>
            <a:endParaRPr sz="700" dirty="0">
              <a:latin typeface="游ゴシック Medium"/>
              <a:cs typeface="游ゴシック Medium"/>
            </a:endParaRPr>
          </a:p>
          <a:p>
            <a:pPr marL="93980" algn="ctr">
              <a:lnSpc>
                <a:spcPct val="100000"/>
              </a:lnSpc>
              <a:spcBef>
                <a:spcPts val="530"/>
              </a:spcBef>
            </a:pPr>
            <a:r>
              <a:rPr lang="en-US" sz="1100" b="0" spc="135" dirty="0">
                <a:solidFill>
                  <a:srgbClr val="FFFFFF"/>
                </a:solidFill>
                <a:latin typeface="游ゴシック Medium"/>
                <a:cs typeface="游ゴシック Medium"/>
              </a:rPr>
              <a:t> </a:t>
            </a:r>
            <a:endParaRPr lang="en-US" sz="1100" dirty="0">
              <a:latin typeface="游ゴシック Medium"/>
              <a:cs typeface="游ゴシック Medium"/>
            </a:endParaRPr>
          </a:p>
          <a:p>
            <a:pPr marL="62230">
              <a:lnSpc>
                <a:spcPts val="875"/>
              </a:lnSpc>
              <a:spcBef>
                <a:spcPts val="570"/>
              </a:spcBef>
            </a:pPr>
            <a:r>
              <a:rPr sz="750" b="1" spc="-55" dirty="0">
                <a:solidFill>
                  <a:srgbClr val="F15A29"/>
                </a:solidFill>
                <a:latin typeface="游ゴシック"/>
                <a:cs typeface="游ゴシック"/>
              </a:rPr>
              <a:t>■次回ライブ</a:t>
            </a:r>
            <a:endParaRPr sz="750" dirty="0">
              <a:latin typeface="游ゴシック"/>
              <a:cs typeface="游ゴシック"/>
            </a:endParaRPr>
          </a:p>
          <a:p>
            <a:pPr marL="62230">
              <a:lnSpc>
                <a:spcPts val="850"/>
              </a:lnSpc>
            </a:pPr>
            <a:r>
              <a:rPr sz="750" b="1" dirty="0">
                <a:latin typeface="游ゴシック"/>
                <a:cs typeface="游ゴシック"/>
              </a:rPr>
              <a:t>2025年4</a:t>
            </a:r>
            <a:r>
              <a:rPr sz="750" b="1" spc="-20" dirty="0">
                <a:latin typeface="游ゴシック"/>
                <a:cs typeface="游ゴシック"/>
              </a:rPr>
              <a:t>月</a:t>
            </a:r>
            <a:r>
              <a:rPr sz="750" b="1" dirty="0">
                <a:latin typeface="游ゴシック"/>
                <a:cs typeface="游ゴシック"/>
              </a:rPr>
              <a:t>29</a:t>
            </a:r>
            <a:r>
              <a:rPr sz="750" b="1" spc="-395" dirty="0">
                <a:latin typeface="游ゴシック"/>
                <a:cs typeface="游ゴシック"/>
              </a:rPr>
              <a:t>日</a:t>
            </a:r>
            <a:r>
              <a:rPr sz="750" b="1" dirty="0">
                <a:latin typeface="游ゴシック"/>
                <a:cs typeface="游ゴシック"/>
              </a:rPr>
              <a:t>（</a:t>
            </a:r>
            <a:r>
              <a:rPr sz="750" b="1" spc="-165" dirty="0">
                <a:latin typeface="游ゴシック"/>
                <a:cs typeface="游ゴシック"/>
              </a:rPr>
              <a:t>月・祝</a:t>
            </a:r>
            <a:r>
              <a:rPr sz="750" b="1" spc="-50" dirty="0">
                <a:latin typeface="游ゴシック"/>
                <a:cs typeface="游ゴシック"/>
              </a:rPr>
              <a:t>）</a:t>
            </a:r>
            <a:endParaRPr sz="750" dirty="0">
              <a:latin typeface="游ゴシック"/>
              <a:cs typeface="游ゴシック"/>
            </a:endParaRPr>
          </a:p>
          <a:p>
            <a:pPr marL="12700">
              <a:lnSpc>
                <a:spcPts val="875"/>
              </a:lnSpc>
            </a:pPr>
            <a:r>
              <a:rPr sz="750" b="1" spc="-30" dirty="0">
                <a:latin typeface="游ゴシック"/>
                <a:cs typeface="游ゴシック"/>
              </a:rPr>
              <a:t>「六花乙女 春の特別ライブ」</a:t>
            </a:r>
            <a:endParaRPr sz="750" dirty="0">
              <a:latin typeface="游ゴシック"/>
              <a:cs typeface="游ゴシック"/>
            </a:endParaRPr>
          </a:p>
        </p:txBody>
      </p:sp>
      <p:sp>
        <p:nvSpPr>
          <p:cNvPr id="69" name="object 87">
            <a:extLst>
              <a:ext uri="{FF2B5EF4-FFF2-40B4-BE49-F238E27FC236}">
                <a16:creationId xmlns:a16="http://schemas.microsoft.com/office/drawing/2014/main" id="{50AE928E-99F3-CB99-CAA7-13851A315046}"/>
              </a:ext>
            </a:extLst>
          </p:cNvPr>
          <p:cNvSpPr txBox="1"/>
          <p:nvPr/>
        </p:nvSpPr>
        <p:spPr>
          <a:xfrm>
            <a:off x="154273" y="92340"/>
            <a:ext cx="280670" cy="205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500"/>
              </a:lnSpc>
            </a:pPr>
            <a:r>
              <a:rPr sz="1400" b="1" spc="-25" dirty="0">
                <a:solidFill>
                  <a:srgbClr val="FFFFFF"/>
                </a:solidFill>
                <a:latin typeface="メイリオ"/>
                <a:cs typeface="メイリオ"/>
              </a:rPr>
              <a:t>A4</a:t>
            </a:r>
            <a:endParaRPr sz="1400" dirty="0">
              <a:latin typeface="メイリオ"/>
              <a:cs typeface="メイリオ"/>
            </a:endParaRPr>
          </a:p>
        </p:txBody>
      </p:sp>
      <p:grpSp>
        <p:nvGrpSpPr>
          <p:cNvPr id="19" name="2025年～発売！">
            <a:extLst>
              <a:ext uri="{FF2B5EF4-FFF2-40B4-BE49-F238E27FC236}">
                <a16:creationId xmlns:a16="http://schemas.microsoft.com/office/drawing/2014/main" id="{40042CDE-BC28-C1B1-C434-341B98BE5E23}"/>
              </a:ext>
            </a:extLst>
          </p:cNvPr>
          <p:cNvGrpSpPr/>
          <p:nvPr/>
        </p:nvGrpSpPr>
        <p:grpSpPr>
          <a:xfrm>
            <a:off x="232136" y="364859"/>
            <a:ext cx="4840392" cy="842541"/>
            <a:chOff x="232136" y="364859"/>
            <a:chExt cx="4840392" cy="842541"/>
          </a:xfrm>
        </p:grpSpPr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48A87D40-46E0-0C64-1830-88D9E541BF37}"/>
                </a:ext>
              </a:extLst>
            </p:cNvPr>
            <p:cNvSpPr txBox="1"/>
            <p:nvPr/>
          </p:nvSpPr>
          <p:spPr>
            <a:xfrm>
              <a:off x="358775" y="364859"/>
              <a:ext cx="847903" cy="36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b="1" spc="-217" baseline="3584" dirty="0">
                  <a:solidFill>
                    <a:srgbClr val="FFFFFF"/>
                  </a:solidFill>
                  <a:latin typeface="メイリオ"/>
                  <a:cs typeface="メイリオ"/>
                </a:rPr>
                <a:t>2025</a:t>
              </a:r>
              <a:r>
                <a:rPr lang="ja-JP" altLang="en-US" sz="2400" b="1" spc="-382" baseline="3584" dirty="0">
                  <a:solidFill>
                    <a:srgbClr val="FFFFFF"/>
                  </a:solidFill>
                  <a:latin typeface="メイリオ"/>
                  <a:cs typeface="メイリオ"/>
                </a:rPr>
                <a:t>年</a:t>
              </a:r>
              <a:endParaRPr kumimoji="1" lang="ja-JP" altLang="en-US" sz="2400" dirty="0"/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B2D0605A-1452-CBF3-E60E-E3433E3D5C4C}"/>
                </a:ext>
              </a:extLst>
            </p:cNvPr>
            <p:cNvSpPr txBox="1"/>
            <p:nvPr/>
          </p:nvSpPr>
          <p:spPr>
            <a:xfrm>
              <a:off x="1063022" y="419101"/>
              <a:ext cx="4009506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300" b="1" spc="-15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/>
                </a:rPr>
                <a:t>3</a:t>
              </a:r>
              <a:r>
                <a:rPr lang="ja-JP" altLang="en-US" sz="2300" b="1" spc="-15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/>
                </a:rPr>
                <a:t>月</a:t>
              </a:r>
              <a:r>
                <a:rPr lang="en-US" altLang="ja-JP" sz="2300" b="1" spc="-15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/>
                </a:rPr>
                <a:t>22</a:t>
              </a:r>
              <a:r>
                <a:rPr lang="ja-JP" altLang="en-US" sz="2300" b="1" spc="-15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/>
                </a:rPr>
                <a:t>日 　六花乙女の待望の</a:t>
              </a:r>
              <a:endParaRPr kumimoji="1" lang="ja-JP" altLang="en-US" sz="2300" spc="-15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F8D765F7-C39A-98AE-1A1F-64FA57891250}"/>
                </a:ext>
              </a:extLst>
            </p:cNvPr>
            <p:cNvSpPr txBox="1"/>
            <p:nvPr/>
          </p:nvSpPr>
          <p:spPr>
            <a:xfrm>
              <a:off x="232136" y="761124"/>
              <a:ext cx="4500000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300" b="1" spc="-15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/>
                </a:rPr>
                <a:t>『</a:t>
              </a:r>
              <a:r>
                <a:rPr lang="ja-JP" altLang="en-US" sz="2300" b="1" spc="-15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/>
                </a:rPr>
                <a:t>陽だまりの恋</a:t>
              </a:r>
              <a:r>
                <a:rPr lang="en-US" altLang="ja-JP" sz="2300" b="1" spc="-15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/>
                </a:rPr>
                <a:t>』</a:t>
              </a:r>
              <a:r>
                <a:rPr lang="ja-JP" altLang="en-US" sz="2300" b="1" spc="-150" dirty="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/>
                </a:rPr>
                <a:t>がついに発売！</a:t>
              </a:r>
              <a:endParaRPr kumimoji="1" lang="ja-JP" altLang="en-US" sz="2300" spc="-15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1" name="楕円 80">
              <a:extLst>
                <a:ext uri="{FF2B5EF4-FFF2-40B4-BE49-F238E27FC236}">
                  <a16:creationId xmlns:a16="http://schemas.microsoft.com/office/drawing/2014/main" id="{86C37608-19CD-7D33-F3DC-C40D3B79AD45}"/>
                </a:ext>
              </a:extLst>
            </p:cNvPr>
            <p:cNvSpPr/>
            <p:nvPr/>
          </p:nvSpPr>
          <p:spPr>
            <a:xfrm>
              <a:off x="2251599" y="450365"/>
              <a:ext cx="324000" cy="32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BF83592C-7DBF-1E8D-5D1C-0CB818E8B08C}"/>
                </a:ext>
              </a:extLst>
            </p:cNvPr>
            <p:cNvSpPr txBox="1"/>
            <p:nvPr/>
          </p:nvSpPr>
          <p:spPr>
            <a:xfrm>
              <a:off x="2222505" y="378754"/>
              <a:ext cx="360000" cy="36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800" b="1" spc="-322" baseline="7716" dirty="0">
                  <a:solidFill>
                    <a:srgbClr val="00206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/>
                </a:rPr>
                <a:t>金</a:t>
              </a:r>
              <a:endParaRPr kumimoji="1" lang="ja-JP" altLang="en-US" sz="2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82" name="上_リード文">
            <a:extLst>
              <a:ext uri="{FF2B5EF4-FFF2-40B4-BE49-F238E27FC236}">
                <a16:creationId xmlns:a16="http://schemas.microsoft.com/office/drawing/2014/main" id="{C768E515-8503-966B-BC74-CC2B9870F38C}"/>
              </a:ext>
            </a:extLst>
          </p:cNvPr>
          <p:cNvSpPr txBox="1"/>
          <p:nvPr/>
        </p:nvSpPr>
        <p:spPr>
          <a:xfrm>
            <a:off x="1086799" y="1295245"/>
            <a:ext cx="3352200" cy="14080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kumimoji="1" lang="ja-JP" altLang="en-US" sz="10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　春の陽だまりのように優しく温かなメロディと、恋する喜びを描いた歌詞が心に響く一曲。メンバー</a:t>
            </a:r>
            <a:r>
              <a:rPr kumimoji="1" lang="en-US" altLang="ja-JP" sz="10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</a:t>
            </a:r>
            <a:r>
              <a:rPr kumimoji="1" lang="ja-JP" altLang="en-US" sz="10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人それぞれの魅力が存分に詰まった新たな代表曲です。</a:t>
            </a:r>
          </a:p>
          <a:p>
            <a:pPr algn="just">
              <a:lnSpc>
                <a:spcPts val="1300"/>
              </a:lnSpc>
            </a:pPr>
            <a:r>
              <a:rPr kumimoji="1" lang="ja-JP" altLang="en-US" sz="10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　さらに、新譜発売を記念したスペシャルライブが開催決定！</a:t>
            </a:r>
          </a:p>
          <a:p>
            <a:pPr algn="just">
              <a:lnSpc>
                <a:spcPts val="1300"/>
              </a:lnSpc>
            </a:pPr>
            <a:r>
              <a:rPr kumimoji="1" lang="ja-JP" altLang="en-US" sz="10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　ファン待望のこのライブでは</a:t>
            </a:r>
            <a:r>
              <a:rPr kumimoji="1" lang="en-US" altLang="ja-JP" sz="10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『</a:t>
            </a:r>
            <a:r>
              <a:rPr kumimoji="1" lang="ja-JP" altLang="en-US" sz="10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陽だまりの恋</a:t>
            </a:r>
            <a:r>
              <a:rPr kumimoji="1" lang="en-US" altLang="ja-JP" sz="10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』</a:t>
            </a:r>
            <a:r>
              <a:rPr kumimoji="1" lang="ja-JP" altLang="en-US" sz="10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の初披露は</a:t>
            </a:r>
            <a:r>
              <a:rPr kumimoji="1" lang="ja-JP" altLang="en-US" sz="1000" b="1" dirty="0">
                <a:latin typeface="+mn-ea"/>
              </a:rPr>
              <a:t>もちろん</a:t>
            </a:r>
            <a:r>
              <a:rPr kumimoji="1" lang="ja-JP" altLang="en-US" sz="10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、六花乙女の人気曲も多数披露予定。</a:t>
            </a:r>
          </a:p>
          <a:p>
            <a:pPr algn="just">
              <a:lnSpc>
                <a:spcPts val="1300"/>
              </a:lnSpc>
            </a:pPr>
            <a:r>
              <a:rPr kumimoji="1" lang="ja-JP" altLang="en-US" sz="10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　この春、彼女たちと特別な時間を過ごしましょう！</a:t>
            </a:r>
          </a:p>
        </p:txBody>
      </p:sp>
      <p:grpSp>
        <p:nvGrpSpPr>
          <p:cNvPr id="20" name="六花通信ロゴ">
            <a:extLst>
              <a:ext uri="{FF2B5EF4-FFF2-40B4-BE49-F238E27FC236}">
                <a16:creationId xmlns:a16="http://schemas.microsoft.com/office/drawing/2014/main" id="{6150119A-BB48-BC75-D441-C629AB86D1AE}"/>
              </a:ext>
            </a:extLst>
          </p:cNvPr>
          <p:cNvGrpSpPr/>
          <p:nvPr/>
        </p:nvGrpSpPr>
        <p:grpSpPr>
          <a:xfrm>
            <a:off x="4822557" y="425888"/>
            <a:ext cx="2325036" cy="822845"/>
            <a:chOff x="4822557" y="425888"/>
            <a:chExt cx="2325036" cy="822845"/>
          </a:xfrm>
        </p:grpSpPr>
        <p:sp>
          <p:nvSpPr>
            <p:cNvPr id="86" name="ロゴ楕円">
              <a:extLst>
                <a:ext uri="{FF2B5EF4-FFF2-40B4-BE49-F238E27FC236}">
                  <a16:creationId xmlns:a16="http://schemas.microsoft.com/office/drawing/2014/main" id="{E7CEB33A-6367-CEF0-D532-461A4B04876C}"/>
                </a:ext>
              </a:extLst>
            </p:cNvPr>
            <p:cNvSpPr>
              <a:spLocks/>
            </p:cNvSpPr>
            <p:nvPr/>
          </p:nvSpPr>
          <p:spPr>
            <a:xfrm>
              <a:off x="4822557" y="425888"/>
              <a:ext cx="2325036" cy="822845"/>
            </a:xfrm>
            <a:prstGeom prst="ellipse">
              <a:avLst/>
            </a:prstGeom>
            <a:solidFill>
              <a:srgbClr val="FFFF00"/>
            </a:solidFill>
            <a:ln w="50800">
              <a:solidFill>
                <a:srgbClr val="00944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009444"/>
                </a:solidFill>
              </a:endParaRPr>
            </a:p>
          </p:txBody>
        </p:sp>
        <p:sp>
          <p:nvSpPr>
            <p:cNvPr id="84" name="ROKKA  TSUSHIN">
              <a:extLst>
                <a:ext uri="{FF2B5EF4-FFF2-40B4-BE49-F238E27FC236}">
                  <a16:creationId xmlns:a16="http://schemas.microsoft.com/office/drawing/2014/main" id="{1C6D9479-0977-0B87-B42C-38FC77BADF4A}"/>
                </a:ext>
              </a:extLst>
            </p:cNvPr>
            <p:cNvSpPr txBox="1">
              <a:spLocks/>
            </p:cNvSpPr>
            <p:nvPr/>
          </p:nvSpPr>
          <p:spPr>
            <a:xfrm>
              <a:off x="5295029" y="968821"/>
              <a:ext cx="1323114" cy="211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b="1" dirty="0">
                  <a:solidFill>
                    <a:srgbClr val="009444"/>
                  </a:solidFill>
                  <a:latin typeface="游ゴシック"/>
                  <a:cs typeface="游ゴシック"/>
                </a:rPr>
                <a:t>ROKKA</a:t>
              </a:r>
              <a:r>
                <a:rPr lang="en-US" altLang="ja-JP" sz="1000" b="1" spc="114" dirty="0">
                  <a:solidFill>
                    <a:srgbClr val="009444"/>
                  </a:solidFill>
                  <a:latin typeface="游ゴシック"/>
                  <a:cs typeface="游ゴシック"/>
                </a:rPr>
                <a:t>  </a:t>
              </a:r>
              <a:r>
                <a:rPr lang="en-US" altLang="ja-JP" sz="1000" b="1" spc="-10" dirty="0">
                  <a:solidFill>
                    <a:srgbClr val="009444"/>
                  </a:solidFill>
                  <a:latin typeface="游ゴシック"/>
                  <a:cs typeface="游ゴシック"/>
                </a:rPr>
                <a:t>TSUSHIN</a:t>
              </a:r>
              <a:endParaRPr lang="en-US" altLang="ja-JP" sz="1000" dirty="0">
                <a:latin typeface="游ゴシック"/>
                <a:cs typeface="游ゴシック"/>
              </a:endParaRPr>
            </a:p>
            <a:p>
              <a:pPr algn="ctr"/>
              <a:endParaRPr kumimoji="1" lang="ja-JP" altLang="en-US" sz="1000" dirty="0"/>
            </a:p>
          </p:txBody>
        </p:sp>
        <p:sp>
          <p:nvSpPr>
            <p:cNvPr id="83" name="六花通信">
              <a:extLst>
                <a:ext uri="{FF2B5EF4-FFF2-40B4-BE49-F238E27FC236}">
                  <a16:creationId xmlns:a16="http://schemas.microsoft.com/office/drawing/2014/main" id="{79E194CB-0CA2-8B19-D4E0-B9B7108970EC}"/>
                </a:ext>
              </a:extLst>
            </p:cNvPr>
            <p:cNvSpPr txBox="1"/>
            <p:nvPr/>
          </p:nvSpPr>
          <p:spPr>
            <a:xfrm>
              <a:off x="5009768" y="565606"/>
              <a:ext cx="1876791" cy="432668"/>
            </a:xfrm>
            <a:prstGeom prst="rect">
              <a:avLst/>
            </a:prstGeom>
          </p:spPr>
          <p:txBody>
            <a:bodyPr vert="horz" wrap="square" lIns="0" tIns="40005" rIns="0" bIns="0" rtlCol="0">
              <a:prstTxWarp prst="textPlain">
                <a:avLst>
                  <a:gd name="adj" fmla="val 47591"/>
                </a:avLst>
              </a:prstTxWarp>
              <a:spAutoFit/>
            </a:bodyPr>
            <a:lstStyle/>
            <a:p>
              <a:pPr algn="dist">
                <a:lnSpc>
                  <a:spcPts val="4600"/>
                </a:lnSpc>
              </a:pPr>
              <a:r>
                <a:rPr sz="3950" b="1" spc="-505" dirty="0">
                  <a:solidFill>
                    <a:srgbClr val="00944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07ラノベPOP"/>
                </a:rPr>
                <a:t>六花通信</a:t>
              </a:r>
              <a:endParaRPr sz="3950" b="1" dirty="0">
                <a:latin typeface="メイリオ" panose="020B0604030504040204" pitchFamily="50" charset="-128"/>
                <a:ea typeface="メイリオ" panose="020B0604030504040204" pitchFamily="50" charset="-128"/>
                <a:cs typeface="07ラノベPOP"/>
              </a:endParaRPr>
            </a:p>
          </p:txBody>
        </p:sp>
      </p:grpSp>
      <p:grpSp>
        <p:nvGrpSpPr>
          <p:cNvPr id="8" name="メンバーが語るセット">
            <a:extLst>
              <a:ext uri="{FF2B5EF4-FFF2-40B4-BE49-F238E27FC236}">
                <a16:creationId xmlns:a16="http://schemas.microsoft.com/office/drawing/2014/main" id="{ED053F37-6967-A304-C53A-1BBDF7DD3C0F}"/>
              </a:ext>
            </a:extLst>
          </p:cNvPr>
          <p:cNvGrpSpPr/>
          <p:nvPr/>
        </p:nvGrpSpPr>
        <p:grpSpPr>
          <a:xfrm>
            <a:off x="6330044" y="6692900"/>
            <a:ext cx="892552" cy="3543300"/>
            <a:chOff x="6330044" y="6692900"/>
            <a:chExt cx="892552" cy="3543300"/>
          </a:xfrm>
        </p:grpSpPr>
        <p:sp>
          <p:nvSpPr>
            <p:cNvPr id="120" name="グリーン長方形">
              <a:extLst>
                <a:ext uri="{FF2B5EF4-FFF2-40B4-BE49-F238E27FC236}">
                  <a16:creationId xmlns:a16="http://schemas.microsoft.com/office/drawing/2014/main" id="{49DF54CE-BBBC-1D9C-4375-665187672158}"/>
                </a:ext>
              </a:extLst>
            </p:cNvPr>
            <p:cNvSpPr/>
            <p:nvPr/>
          </p:nvSpPr>
          <p:spPr>
            <a:xfrm>
              <a:off x="6670463" y="6692900"/>
              <a:ext cx="528531" cy="3543300"/>
            </a:xfrm>
            <a:prstGeom prst="rect">
              <a:avLst/>
            </a:prstGeom>
            <a:solidFill>
              <a:srgbClr val="00A6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2" name="メンバーが語る">
              <a:extLst>
                <a:ext uri="{FF2B5EF4-FFF2-40B4-BE49-F238E27FC236}">
                  <a16:creationId xmlns:a16="http://schemas.microsoft.com/office/drawing/2014/main" id="{B1956877-33AE-C76B-7C47-4FC22683C739}"/>
                </a:ext>
              </a:extLst>
            </p:cNvPr>
            <p:cNvGrpSpPr/>
            <p:nvPr/>
          </p:nvGrpSpPr>
          <p:grpSpPr>
            <a:xfrm>
              <a:off x="6330044" y="6759757"/>
              <a:ext cx="892552" cy="3416949"/>
              <a:chOff x="6474261" y="6759757"/>
              <a:chExt cx="892552" cy="3416949"/>
            </a:xfrm>
          </p:grpSpPr>
          <p:sp>
            <p:nvSpPr>
              <p:cNvPr id="119" name="メンバーが語る緑">
                <a:extLst>
                  <a:ext uri="{FF2B5EF4-FFF2-40B4-BE49-F238E27FC236}">
                    <a16:creationId xmlns:a16="http://schemas.microsoft.com/office/drawing/2014/main" id="{2A1590F6-A6A9-3874-8C22-86CE1F84070A}"/>
                  </a:ext>
                </a:extLst>
              </p:cNvPr>
              <p:cNvSpPr txBox="1"/>
              <p:nvPr/>
            </p:nvSpPr>
            <p:spPr>
              <a:xfrm>
                <a:off x="6474261" y="6759757"/>
                <a:ext cx="892552" cy="3407424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kumimoji="1" lang="ja-JP" altLang="en-US" sz="2300" b="1" spc="-150" dirty="0">
                    <a:ln w="101600">
                      <a:solidFill>
                        <a:srgbClr val="00A650"/>
                      </a:solidFill>
                    </a:ln>
                    <a:solidFill>
                      <a:srgbClr val="00A6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メンバーが語る</a:t>
                </a:r>
              </a:p>
              <a:p>
                <a:r>
                  <a:rPr kumimoji="1" lang="en-US" altLang="ja-JP" sz="2300" b="1" spc="-150" dirty="0">
                    <a:ln w="101600">
                      <a:solidFill>
                        <a:srgbClr val="00A650"/>
                      </a:solidFill>
                    </a:ln>
                    <a:solidFill>
                      <a:srgbClr val="00A6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『</a:t>
                </a:r>
                <a:r>
                  <a:rPr kumimoji="1" lang="ja-JP" altLang="en-US" sz="2300" b="1" spc="-150" dirty="0">
                    <a:ln w="101600">
                      <a:solidFill>
                        <a:srgbClr val="00A650"/>
                      </a:solidFill>
                    </a:ln>
                    <a:solidFill>
                      <a:srgbClr val="00A6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陽だまりの恋</a:t>
                </a:r>
                <a:r>
                  <a:rPr kumimoji="1" lang="en-US" altLang="ja-JP" sz="2300" b="1" spc="-150" dirty="0">
                    <a:ln w="101600">
                      <a:solidFill>
                        <a:srgbClr val="00A650"/>
                      </a:solidFill>
                    </a:ln>
                    <a:solidFill>
                      <a:srgbClr val="00A6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』</a:t>
                </a:r>
                <a:r>
                  <a:rPr kumimoji="1" lang="ja-JP" altLang="en-US" sz="2300" b="1" spc="-150" dirty="0">
                    <a:ln w="101600">
                      <a:solidFill>
                        <a:srgbClr val="00A650"/>
                      </a:solidFill>
                    </a:ln>
                    <a:solidFill>
                      <a:srgbClr val="00A6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への想い</a:t>
                </a:r>
              </a:p>
            </p:txBody>
          </p:sp>
          <p:sp>
            <p:nvSpPr>
              <p:cNvPr id="121" name="メンバーが語る黄色">
                <a:extLst>
                  <a:ext uri="{FF2B5EF4-FFF2-40B4-BE49-F238E27FC236}">
                    <a16:creationId xmlns:a16="http://schemas.microsoft.com/office/drawing/2014/main" id="{DAA1CC91-5B99-99D8-7549-CE01DC164133}"/>
                  </a:ext>
                </a:extLst>
              </p:cNvPr>
              <p:cNvSpPr txBox="1"/>
              <p:nvPr/>
            </p:nvSpPr>
            <p:spPr>
              <a:xfrm>
                <a:off x="6474261" y="6769282"/>
                <a:ext cx="892552" cy="3407424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kumimoji="1" lang="ja-JP" altLang="en-US" sz="2300" b="1" spc="-150" dirty="0">
                    <a:ln w="127000">
                      <a:noFill/>
                    </a:ln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メンバーが語る</a:t>
                </a:r>
              </a:p>
              <a:p>
                <a:r>
                  <a:rPr kumimoji="1" lang="en-US" altLang="ja-JP" sz="2300" b="1" spc="-150" dirty="0">
                    <a:ln w="127000">
                      <a:noFill/>
                    </a:ln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『</a:t>
                </a:r>
                <a:r>
                  <a:rPr kumimoji="1" lang="ja-JP" altLang="en-US" sz="2300" b="1" spc="-150" dirty="0">
                    <a:ln w="127000">
                      <a:noFill/>
                    </a:ln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陽だまりの恋</a:t>
                </a:r>
                <a:r>
                  <a:rPr kumimoji="1" lang="en-US" altLang="ja-JP" sz="2300" b="1" spc="-150" dirty="0">
                    <a:ln w="127000">
                      <a:noFill/>
                    </a:ln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』</a:t>
                </a:r>
                <a:r>
                  <a:rPr kumimoji="1" lang="ja-JP" altLang="en-US" sz="2300" b="1" spc="-150" dirty="0">
                    <a:ln w="127000">
                      <a:noFill/>
                    </a:ln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への想い</a:t>
                </a:r>
              </a:p>
            </p:txBody>
          </p:sp>
        </p:grpSp>
      </p:grpSp>
      <p:grpSp>
        <p:nvGrpSpPr>
          <p:cNvPr id="3" name="新譜販売">
            <a:extLst>
              <a:ext uri="{FF2B5EF4-FFF2-40B4-BE49-F238E27FC236}">
                <a16:creationId xmlns:a16="http://schemas.microsoft.com/office/drawing/2014/main" id="{96C30FE9-F36D-F32D-D812-C67E4287DBC1}"/>
              </a:ext>
            </a:extLst>
          </p:cNvPr>
          <p:cNvGrpSpPr/>
          <p:nvPr/>
        </p:nvGrpSpPr>
        <p:grpSpPr>
          <a:xfrm>
            <a:off x="5399811" y="1290439"/>
            <a:ext cx="1621592" cy="5381839"/>
            <a:chOff x="6902551" y="1291739"/>
            <a:chExt cx="1621592" cy="538183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922206E8-4EA4-9A0C-50A2-EA8D0742B60C}"/>
                </a:ext>
              </a:extLst>
            </p:cNvPr>
            <p:cNvGrpSpPr/>
            <p:nvPr/>
          </p:nvGrpSpPr>
          <p:grpSpPr>
            <a:xfrm>
              <a:off x="6902551" y="1291739"/>
              <a:ext cx="1621592" cy="5238218"/>
              <a:chOff x="6902551" y="1291739"/>
              <a:chExt cx="1621592" cy="5238218"/>
            </a:xfrm>
          </p:grpSpPr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BE8068AC-BF92-83C6-8B00-55F5EF354F09}"/>
                  </a:ext>
                </a:extLst>
              </p:cNvPr>
              <p:cNvSpPr/>
              <p:nvPr/>
            </p:nvSpPr>
            <p:spPr>
              <a:xfrm rot="5400000">
                <a:off x="5094238" y="3100052"/>
                <a:ext cx="5238218" cy="1621592"/>
              </a:xfrm>
              <a:prstGeom prst="rect">
                <a:avLst/>
              </a:prstGeom>
              <a:noFill/>
            </p:spPr>
            <p:txBody>
              <a:bodyPr vert="eaVert" wrap="none" lIns="91440" tIns="45720" rIns="91440" bIns="4572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ja-JP" altLang="en-US" sz="16600" b="1" kern="1800" spc="-1000" dirty="0">
                    <a:ln w="2540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新譜発売</a:t>
                </a:r>
                <a:endParaRPr lang="ja-JP" altLang="en-US" sz="16600" b="1" cap="none" spc="0" dirty="0">
                  <a:ln w="25400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450CF8ED-A98F-B2F1-67AF-F880EE0A92D1}"/>
                  </a:ext>
                </a:extLst>
              </p:cNvPr>
              <p:cNvSpPr/>
              <p:nvPr/>
            </p:nvSpPr>
            <p:spPr>
              <a:xfrm rot="5400000">
                <a:off x="5094238" y="3100052"/>
                <a:ext cx="5238218" cy="1621592"/>
              </a:xfrm>
              <a:prstGeom prst="rect">
                <a:avLst/>
              </a:prstGeom>
              <a:noFill/>
            </p:spPr>
            <p:txBody>
              <a:bodyPr vert="eaVert" wrap="none" lIns="91440" tIns="45720" rIns="91440" bIns="4572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ja-JP" altLang="en-US" sz="16600" b="1" kern="1800" spc="-1000" dirty="0">
                    <a:ln w="155575">
                      <a:solidFill>
                        <a:srgbClr val="FF0000"/>
                      </a:solidFill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新譜発売</a:t>
                </a:r>
                <a:endParaRPr lang="ja-JP" altLang="en-US" sz="16600" b="1" cap="none" spc="0" dirty="0">
                  <a:ln w="155575">
                    <a:solidFill>
                      <a:srgbClr val="FF0000"/>
                    </a:solidFill>
                  </a:ln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1E22A992-C842-2BA8-6C3B-621E51C0C376}"/>
                  </a:ext>
                </a:extLst>
              </p:cNvPr>
              <p:cNvSpPr/>
              <p:nvPr/>
            </p:nvSpPr>
            <p:spPr>
              <a:xfrm rot="5400000">
                <a:off x="5094238" y="3100052"/>
                <a:ext cx="5238218" cy="1621592"/>
              </a:xfrm>
              <a:prstGeom prst="rect">
                <a:avLst/>
              </a:prstGeom>
              <a:noFill/>
            </p:spPr>
            <p:txBody>
              <a:bodyPr vert="eaVert" wrap="none" lIns="91440" tIns="45720" rIns="91440" bIns="45720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ja-JP" altLang="en-US" sz="16600" b="1" kern="1800" spc="-1000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新譜発売</a:t>
                </a:r>
                <a:endParaRPr lang="ja-JP" altLang="en-US" sz="16600" b="1" cap="none" spc="0" dirty="0">
                  <a:ln w="0"/>
                  <a:solidFill>
                    <a:srgbClr val="FFFF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D002321F-4741-2011-E2ED-D11063CCF97D}"/>
                </a:ext>
              </a:extLst>
            </p:cNvPr>
            <p:cNvGrpSpPr/>
            <p:nvPr/>
          </p:nvGrpSpPr>
          <p:grpSpPr>
            <a:xfrm>
              <a:off x="8102711" y="6386338"/>
              <a:ext cx="370535" cy="287240"/>
              <a:chOff x="6586729" y="6335330"/>
              <a:chExt cx="370535" cy="287240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5BB6E583-6594-FEF7-F0D3-C6122B4D8FD2}"/>
                  </a:ext>
                </a:extLst>
              </p:cNvPr>
              <p:cNvGrpSpPr/>
              <p:nvPr/>
            </p:nvGrpSpPr>
            <p:grpSpPr>
              <a:xfrm>
                <a:off x="6586729" y="6335330"/>
                <a:ext cx="370535" cy="287240"/>
                <a:chOff x="6585608" y="6335330"/>
                <a:chExt cx="370535" cy="287240"/>
              </a:xfrm>
            </p:grpSpPr>
            <p:sp>
              <p:nvSpPr>
                <p:cNvPr id="96" name="object 93">
                  <a:extLst>
                    <a:ext uri="{FF2B5EF4-FFF2-40B4-BE49-F238E27FC236}">
                      <a16:creationId xmlns:a16="http://schemas.microsoft.com/office/drawing/2014/main" id="{419547A0-349D-C0ED-7DF2-BCC517BF1675}"/>
                    </a:ext>
                  </a:extLst>
                </p:cNvPr>
                <p:cNvSpPr/>
                <p:nvPr/>
              </p:nvSpPr>
              <p:spPr>
                <a:xfrm>
                  <a:off x="6585608" y="6335330"/>
                  <a:ext cx="212604" cy="287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 h="383540">
                      <a:moveTo>
                        <a:pt x="212610" y="0"/>
                      </a:moveTo>
                      <a:lnTo>
                        <a:pt x="70573" y="236423"/>
                      </a:lnTo>
                      <a:lnTo>
                        <a:pt x="141884" y="283781"/>
                      </a:lnTo>
                      <a:lnTo>
                        <a:pt x="304457" y="60998"/>
                      </a:lnTo>
                      <a:lnTo>
                        <a:pt x="212610" y="0"/>
                      </a:lnTo>
                      <a:close/>
                    </a:path>
                    <a:path w="304800" h="383540">
                      <a:moveTo>
                        <a:pt x="124612" y="327380"/>
                      </a:moveTo>
                      <a:lnTo>
                        <a:pt x="37083" y="269252"/>
                      </a:lnTo>
                      <a:lnTo>
                        <a:pt x="0" y="325081"/>
                      </a:lnTo>
                      <a:lnTo>
                        <a:pt x="87528" y="383209"/>
                      </a:lnTo>
                      <a:lnTo>
                        <a:pt x="124612" y="32738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82550">
                  <a:solidFill>
                    <a:schemeClr val="bg1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>
                    <a:ln w="285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7" name="object 95">
                  <a:extLst>
                    <a:ext uri="{FF2B5EF4-FFF2-40B4-BE49-F238E27FC236}">
                      <a16:creationId xmlns:a16="http://schemas.microsoft.com/office/drawing/2014/main" id="{FBA3A951-18E7-0D7C-1E8E-BDE500A4A4EE}"/>
                    </a:ext>
                  </a:extLst>
                </p:cNvPr>
                <p:cNvSpPr/>
                <p:nvPr/>
              </p:nvSpPr>
              <p:spPr>
                <a:xfrm>
                  <a:off x="6743539" y="6335330"/>
                  <a:ext cx="212604" cy="287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 h="383540">
                      <a:moveTo>
                        <a:pt x="212598" y="0"/>
                      </a:moveTo>
                      <a:lnTo>
                        <a:pt x="70573" y="236410"/>
                      </a:lnTo>
                      <a:lnTo>
                        <a:pt x="141884" y="283768"/>
                      </a:lnTo>
                      <a:lnTo>
                        <a:pt x="304444" y="60998"/>
                      </a:lnTo>
                      <a:lnTo>
                        <a:pt x="212598" y="0"/>
                      </a:lnTo>
                      <a:close/>
                    </a:path>
                    <a:path w="304800" h="383540">
                      <a:moveTo>
                        <a:pt x="124612" y="327380"/>
                      </a:moveTo>
                      <a:lnTo>
                        <a:pt x="37084" y="269240"/>
                      </a:lnTo>
                      <a:lnTo>
                        <a:pt x="0" y="325069"/>
                      </a:lnTo>
                      <a:lnTo>
                        <a:pt x="87541" y="383209"/>
                      </a:lnTo>
                      <a:lnTo>
                        <a:pt x="124612" y="32738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82550">
                  <a:solidFill>
                    <a:schemeClr val="bg1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dirty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27519742-8136-6D1E-E600-E82395C6E33E}"/>
                  </a:ext>
                </a:extLst>
              </p:cNvPr>
              <p:cNvGrpSpPr/>
              <p:nvPr/>
            </p:nvGrpSpPr>
            <p:grpSpPr>
              <a:xfrm>
                <a:off x="6586729" y="6335330"/>
                <a:ext cx="370535" cy="287240"/>
                <a:chOff x="7104935" y="6335330"/>
                <a:chExt cx="370535" cy="287240"/>
              </a:xfrm>
            </p:grpSpPr>
            <p:sp>
              <p:nvSpPr>
                <p:cNvPr id="100" name="object 93">
                  <a:extLst>
                    <a:ext uri="{FF2B5EF4-FFF2-40B4-BE49-F238E27FC236}">
                      <a16:creationId xmlns:a16="http://schemas.microsoft.com/office/drawing/2014/main" id="{0E97A889-0595-B189-3009-3FD1389DBC59}"/>
                    </a:ext>
                  </a:extLst>
                </p:cNvPr>
                <p:cNvSpPr/>
                <p:nvPr/>
              </p:nvSpPr>
              <p:spPr>
                <a:xfrm>
                  <a:off x="7104935" y="6335330"/>
                  <a:ext cx="212604" cy="287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 h="383540">
                      <a:moveTo>
                        <a:pt x="212610" y="0"/>
                      </a:moveTo>
                      <a:lnTo>
                        <a:pt x="70573" y="236423"/>
                      </a:lnTo>
                      <a:lnTo>
                        <a:pt x="141884" y="283781"/>
                      </a:lnTo>
                      <a:lnTo>
                        <a:pt x="304457" y="60998"/>
                      </a:lnTo>
                      <a:lnTo>
                        <a:pt x="212610" y="0"/>
                      </a:lnTo>
                      <a:close/>
                    </a:path>
                    <a:path w="304800" h="383540">
                      <a:moveTo>
                        <a:pt x="124612" y="327380"/>
                      </a:moveTo>
                      <a:lnTo>
                        <a:pt x="37083" y="269252"/>
                      </a:lnTo>
                      <a:lnTo>
                        <a:pt x="0" y="325081"/>
                      </a:lnTo>
                      <a:lnTo>
                        <a:pt x="87528" y="383209"/>
                      </a:lnTo>
                      <a:lnTo>
                        <a:pt x="124612" y="32738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0">
                  <a:solidFill>
                    <a:srgbClr val="FF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>
                    <a:ln w="285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1" name="object 95">
                  <a:extLst>
                    <a:ext uri="{FF2B5EF4-FFF2-40B4-BE49-F238E27FC236}">
                      <a16:creationId xmlns:a16="http://schemas.microsoft.com/office/drawing/2014/main" id="{59E9A50A-026A-40A2-4A5A-15D7089FD947}"/>
                    </a:ext>
                  </a:extLst>
                </p:cNvPr>
                <p:cNvSpPr/>
                <p:nvPr/>
              </p:nvSpPr>
              <p:spPr>
                <a:xfrm>
                  <a:off x="7262866" y="6335330"/>
                  <a:ext cx="212604" cy="287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 h="383540">
                      <a:moveTo>
                        <a:pt x="212598" y="0"/>
                      </a:moveTo>
                      <a:lnTo>
                        <a:pt x="70573" y="236410"/>
                      </a:lnTo>
                      <a:lnTo>
                        <a:pt x="141884" y="283768"/>
                      </a:lnTo>
                      <a:lnTo>
                        <a:pt x="304444" y="60998"/>
                      </a:lnTo>
                      <a:lnTo>
                        <a:pt x="212598" y="0"/>
                      </a:lnTo>
                      <a:close/>
                    </a:path>
                    <a:path w="304800" h="383540">
                      <a:moveTo>
                        <a:pt x="124612" y="327380"/>
                      </a:moveTo>
                      <a:lnTo>
                        <a:pt x="37084" y="269240"/>
                      </a:lnTo>
                      <a:lnTo>
                        <a:pt x="0" y="325069"/>
                      </a:lnTo>
                      <a:lnTo>
                        <a:pt x="87541" y="383209"/>
                      </a:lnTo>
                      <a:lnTo>
                        <a:pt x="124612" y="32738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0">
                  <a:solidFill>
                    <a:srgbClr val="FF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 dirty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B52D6F7A-E225-5F35-6573-217969ABE06E}"/>
                  </a:ext>
                </a:extLst>
              </p:cNvPr>
              <p:cNvGrpSpPr/>
              <p:nvPr/>
            </p:nvGrpSpPr>
            <p:grpSpPr>
              <a:xfrm>
                <a:off x="6586729" y="6335330"/>
                <a:ext cx="370535" cy="287240"/>
                <a:chOff x="6068522" y="6335330"/>
                <a:chExt cx="370535" cy="287240"/>
              </a:xfrm>
            </p:grpSpPr>
            <p:sp>
              <p:nvSpPr>
                <p:cNvPr id="102" name="object 93">
                  <a:extLst>
                    <a:ext uri="{FF2B5EF4-FFF2-40B4-BE49-F238E27FC236}">
                      <a16:creationId xmlns:a16="http://schemas.microsoft.com/office/drawing/2014/main" id="{22A11D7C-20BA-B66E-8283-484B54ACDC14}"/>
                    </a:ext>
                  </a:extLst>
                </p:cNvPr>
                <p:cNvSpPr/>
                <p:nvPr/>
              </p:nvSpPr>
              <p:spPr>
                <a:xfrm>
                  <a:off x="6068522" y="6335330"/>
                  <a:ext cx="212604" cy="287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 h="383540">
                      <a:moveTo>
                        <a:pt x="212610" y="0"/>
                      </a:moveTo>
                      <a:lnTo>
                        <a:pt x="70573" y="236423"/>
                      </a:lnTo>
                      <a:lnTo>
                        <a:pt x="141884" y="283781"/>
                      </a:lnTo>
                      <a:lnTo>
                        <a:pt x="304457" y="60998"/>
                      </a:lnTo>
                      <a:lnTo>
                        <a:pt x="212610" y="0"/>
                      </a:lnTo>
                      <a:close/>
                    </a:path>
                    <a:path w="304800" h="383540">
                      <a:moveTo>
                        <a:pt x="124612" y="327380"/>
                      </a:moveTo>
                      <a:lnTo>
                        <a:pt x="37083" y="269252"/>
                      </a:lnTo>
                      <a:lnTo>
                        <a:pt x="0" y="325081"/>
                      </a:lnTo>
                      <a:lnTo>
                        <a:pt x="87528" y="383209"/>
                      </a:lnTo>
                      <a:lnTo>
                        <a:pt x="124612" y="32738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0">
                  <a:noFill/>
                </a:ln>
              </p:spPr>
              <p:txBody>
                <a:bodyPr wrap="square" lIns="0" tIns="0" rIns="0" bIns="0" rtlCol="0"/>
                <a:lstStyle/>
                <a:p>
                  <a:endParaRPr>
                    <a:ln w="285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3" name="object 95">
                  <a:extLst>
                    <a:ext uri="{FF2B5EF4-FFF2-40B4-BE49-F238E27FC236}">
                      <a16:creationId xmlns:a16="http://schemas.microsoft.com/office/drawing/2014/main" id="{3E70EA92-5E13-30BC-8D60-75F134FA0A05}"/>
                    </a:ext>
                  </a:extLst>
                </p:cNvPr>
                <p:cNvSpPr/>
                <p:nvPr/>
              </p:nvSpPr>
              <p:spPr>
                <a:xfrm>
                  <a:off x="6226453" y="6335330"/>
                  <a:ext cx="212604" cy="287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800" h="383540">
                      <a:moveTo>
                        <a:pt x="212598" y="0"/>
                      </a:moveTo>
                      <a:lnTo>
                        <a:pt x="70573" y="236410"/>
                      </a:lnTo>
                      <a:lnTo>
                        <a:pt x="141884" y="283768"/>
                      </a:lnTo>
                      <a:lnTo>
                        <a:pt x="304444" y="60998"/>
                      </a:lnTo>
                      <a:lnTo>
                        <a:pt x="212598" y="0"/>
                      </a:lnTo>
                      <a:close/>
                    </a:path>
                    <a:path w="304800" h="383540">
                      <a:moveTo>
                        <a:pt x="124612" y="327380"/>
                      </a:moveTo>
                      <a:lnTo>
                        <a:pt x="37084" y="269240"/>
                      </a:lnTo>
                      <a:lnTo>
                        <a:pt x="0" y="325069"/>
                      </a:lnTo>
                      <a:lnTo>
                        <a:pt x="87541" y="383209"/>
                      </a:lnTo>
                      <a:lnTo>
                        <a:pt x="124612" y="32738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0">
                  <a:noFill/>
                </a:ln>
              </p:spPr>
              <p:txBody>
                <a:bodyPr wrap="square" lIns="0" tIns="0" rIns="0" bIns="0" rtlCol="0"/>
                <a:lstStyle/>
                <a:p>
                  <a:endParaRPr dirty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grpSp>
        <p:nvGrpSpPr>
          <p:cNvPr id="113" name="ついに">
            <a:extLst>
              <a:ext uri="{FF2B5EF4-FFF2-40B4-BE49-F238E27FC236}">
                <a16:creationId xmlns:a16="http://schemas.microsoft.com/office/drawing/2014/main" id="{D54572DF-D022-09A8-7725-109382CE0EC6}"/>
              </a:ext>
            </a:extLst>
          </p:cNvPr>
          <p:cNvGrpSpPr/>
          <p:nvPr/>
        </p:nvGrpSpPr>
        <p:grpSpPr>
          <a:xfrm rot="20411284">
            <a:off x="4356985" y="1224453"/>
            <a:ext cx="1114774" cy="461665"/>
            <a:chOff x="2166892" y="4832455"/>
            <a:chExt cx="1114774" cy="461665"/>
          </a:xfrm>
        </p:grpSpPr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0CCC7872-3E3E-439D-90A5-AFE38A382ADE}"/>
                </a:ext>
              </a:extLst>
            </p:cNvPr>
            <p:cNvSpPr txBox="1"/>
            <p:nvPr/>
          </p:nvSpPr>
          <p:spPr>
            <a:xfrm>
              <a:off x="2166892" y="4832455"/>
              <a:ext cx="11147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b="1" dirty="0">
                  <a:ln w="177800">
                    <a:solidFill>
                      <a:srgbClr val="FFFF00"/>
                    </a:solidFill>
                  </a:ln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ついに</a:t>
              </a:r>
            </a:p>
          </p:txBody>
        </p: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4637B14A-59E4-3FA8-86A3-9E4F60D34247}"/>
                </a:ext>
              </a:extLst>
            </p:cNvPr>
            <p:cNvSpPr txBox="1"/>
            <p:nvPr/>
          </p:nvSpPr>
          <p:spPr>
            <a:xfrm>
              <a:off x="2166892" y="4832455"/>
              <a:ext cx="11147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b="1" dirty="0">
                  <a:ln w="1016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ついに</a:t>
              </a:r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8279D875-8B49-7B8B-DEB2-1D08AB43C31D}"/>
                </a:ext>
              </a:extLst>
            </p:cNvPr>
            <p:cNvSpPr txBox="1"/>
            <p:nvPr/>
          </p:nvSpPr>
          <p:spPr>
            <a:xfrm>
              <a:off x="2166892" y="4832455"/>
              <a:ext cx="11147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400" b="1" dirty="0">
                  <a:ln w="38100">
                    <a:noFill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ついに</a:t>
              </a:r>
            </a:p>
          </p:txBody>
        </p:sp>
      </p:grpSp>
      <p:grpSp>
        <p:nvGrpSpPr>
          <p:cNvPr id="118" name="記念ライブ決定">
            <a:extLst>
              <a:ext uri="{FF2B5EF4-FFF2-40B4-BE49-F238E27FC236}">
                <a16:creationId xmlns:a16="http://schemas.microsoft.com/office/drawing/2014/main" id="{A278F009-46C2-9E28-DC09-2051CC84D7C3}"/>
              </a:ext>
            </a:extLst>
          </p:cNvPr>
          <p:cNvGrpSpPr/>
          <p:nvPr/>
        </p:nvGrpSpPr>
        <p:grpSpPr>
          <a:xfrm>
            <a:off x="4562382" y="1832670"/>
            <a:ext cx="838200" cy="4637305"/>
            <a:chOff x="3487820" y="1738742"/>
            <a:chExt cx="838200" cy="4637305"/>
          </a:xfrm>
        </p:grpSpPr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18B20C5D-699C-700B-0AFF-A1B7E2A0579E}"/>
                </a:ext>
              </a:extLst>
            </p:cNvPr>
            <p:cNvSpPr txBox="1"/>
            <p:nvPr/>
          </p:nvSpPr>
          <p:spPr>
            <a:xfrm rot="5400000">
              <a:off x="1588268" y="3638294"/>
              <a:ext cx="4637304" cy="83820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10000" b="1" spc="-1000" dirty="0">
                  <a:ln w="2286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記念ライブ決定</a:t>
              </a:r>
            </a:p>
          </p:txBody>
        </p: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24550FFA-3420-8691-9614-F851BF0A452C}"/>
                </a:ext>
              </a:extLst>
            </p:cNvPr>
            <p:cNvSpPr txBox="1"/>
            <p:nvPr/>
          </p:nvSpPr>
          <p:spPr>
            <a:xfrm rot="5400000">
              <a:off x="1588268" y="3638295"/>
              <a:ext cx="4637304" cy="83820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10000" b="1" spc="-1000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記念ライブ決定</a:t>
              </a:r>
            </a:p>
          </p:txBody>
        </p:sp>
        <p:sp>
          <p:nvSpPr>
            <p:cNvPr id="117" name="テキスト ボックス 116">
              <a:extLst>
                <a:ext uri="{FF2B5EF4-FFF2-40B4-BE49-F238E27FC236}">
                  <a16:creationId xmlns:a16="http://schemas.microsoft.com/office/drawing/2014/main" id="{537DC676-396D-6602-2B34-1CBC5AAF6AED}"/>
                </a:ext>
              </a:extLst>
            </p:cNvPr>
            <p:cNvSpPr txBox="1"/>
            <p:nvPr/>
          </p:nvSpPr>
          <p:spPr>
            <a:xfrm rot="5400000">
              <a:off x="1588268" y="3638295"/>
              <a:ext cx="4637304" cy="83820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10000" b="1" spc="-1000" dirty="0">
                  <a:ln w="127000">
                    <a:noFill/>
                  </a:ln>
                  <a:solidFill>
                    <a:srgbClr val="186DA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記念ライブ決定</a:t>
              </a:r>
            </a:p>
          </p:txBody>
        </p:sp>
      </p:grpSp>
      <p:sp>
        <p:nvSpPr>
          <p:cNvPr id="124" name="下_リード文">
            <a:extLst>
              <a:ext uri="{FF2B5EF4-FFF2-40B4-BE49-F238E27FC236}">
                <a16:creationId xmlns:a16="http://schemas.microsoft.com/office/drawing/2014/main" id="{D676CE40-C46D-3E99-D7EE-DBDA6C79DD33}"/>
              </a:ext>
            </a:extLst>
          </p:cNvPr>
          <p:cNvSpPr txBox="1"/>
          <p:nvPr/>
        </p:nvSpPr>
        <p:spPr>
          <a:xfrm>
            <a:off x="5611213" y="6669900"/>
            <a:ext cx="861774" cy="356629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/>
            <a:r>
              <a:rPr kumimoji="1" lang="ja-JP" altLang="en-US" sz="1100" b="1" dirty="0">
                <a:latin typeface="+mn-ea"/>
              </a:rPr>
              <a:t>　六花乙女の新譜</a:t>
            </a:r>
            <a:r>
              <a:rPr kumimoji="1" lang="en-US" altLang="ja-JP" sz="1100" b="1" dirty="0">
                <a:latin typeface="+mn-ea"/>
              </a:rPr>
              <a:t>『</a:t>
            </a:r>
            <a:r>
              <a:rPr kumimoji="1" lang="ja-JP" altLang="en-US" sz="1100" b="1" dirty="0">
                <a:latin typeface="+mn-ea"/>
              </a:rPr>
              <a:t>陽だまりの恋</a:t>
            </a:r>
            <a:r>
              <a:rPr kumimoji="1" lang="en-US" altLang="ja-JP" sz="1100" b="1" dirty="0">
                <a:latin typeface="+mn-ea"/>
              </a:rPr>
              <a:t>』</a:t>
            </a:r>
            <a:r>
              <a:rPr kumimoji="1" lang="ja-JP" altLang="en-US" sz="1100" b="1" dirty="0">
                <a:latin typeface="+mn-ea"/>
              </a:rPr>
              <a:t>に込められたメンバーそれぞれの特別な想いをお届けします。温かなメロディと歌詞に、彼女たちはどんな気持ちで挑んだのか</a:t>
            </a:r>
            <a:r>
              <a:rPr kumimoji="1" lang="en-US" altLang="ja-JP" sz="1100" b="1" dirty="0">
                <a:latin typeface="+mn-ea"/>
              </a:rPr>
              <a:t>―</a:t>
            </a:r>
            <a:r>
              <a:rPr kumimoji="1" lang="ja-JP" altLang="en-US" sz="1100" b="1" dirty="0">
                <a:latin typeface="+mn-ea"/>
              </a:rPr>
              <a:t>コメントを通じて、その情熱と魅力に迫ります！</a:t>
            </a: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9904F52C-8EB1-834A-38AF-9ED51E32B79C}"/>
              </a:ext>
            </a:extLst>
          </p:cNvPr>
          <p:cNvSpPr txBox="1"/>
          <p:nvPr/>
        </p:nvSpPr>
        <p:spPr>
          <a:xfrm>
            <a:off x="3791506" y="6614667"/>
            <a:ext cx="1031051" cy="11461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ts val="1100"/>
              </a:lnSpc>
            </a:pPr>
            <a:r>
              <a:rPr kumimoji="1" lang="ja-JP" altLang="en-US" sz="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　今回の新譜は、私たちの成長を感じてもらえる一枚です。心に寄り添える曲になったので、皆さんに聴いてもらえたら嬉しいです！</a:t>
            </a: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80CD715D-79BA-6373-82EA-54A442E1F58D}"/>
              </a:ext>
            </a:extLst>
          </p:cNvPr>
          <p:cNvSpPr txBox="1"/>
          <p:nvPr/>
        </p:nvSpPr>
        <p:spPr>
          <a:xfrm>
            <a:off x="1878608" y="6614667"/>
            <a:ext cx="1031051" cy="11461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ts val="1100"/>
              </a:lnSpc>
            </a:pPr>
            <a:r>
              <a:rPr kumimoji="1" lang="ja-JP" altLang="en-US" sz="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　この新譜には、私たちの情熱がぎっしり詰まっています！ダンスパフォーマンスにも力を入れたので、ぜひ楽しんでください！</a:t>
            </a: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AED2B462-F8B5-684C-1B73-3C5D50D50C8F}"/>
              </a:ext>
            </a:extLst>
          </p:cNvPr>
          <p:cNvSpPr txBox="1"/>
          <p:nvPr/>
        </p:nvSpPr>
        <p:spPr>
          <a:xfrm>
            <a:off x="3791506" y="7885054"/>
            <a:ext cx="1031051" cy="11461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ts val="1100"/>
              </a:lnSpc>
            </a:pPr>
            <a:r>
              <a:rPr kumimoji="1" lang="ja-JP" altLang="en-US" sz="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　優しい気持ちになれる曲です。疲れたときやリラックスしたいときに、私たちの新譜が寄り添えたら嬉しいです！</a:t>
            </a: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C96E3423-4DBD-7B26-0A8A-728A5BDFFA99}"/>
              </a:ext>
            </a:extLst>
          </p:cNvPr>
          <p:cNvSpPr txBox="1"/>
          <p:nvPr/>
        </p:nvSpPr>
        <p:spPr>
          <a:xfrm>
            <a:off x="1878608" y="7885054"/>
            <a:ext cx="1031051" cy="11461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ts val="1100"/>
              </a:lnSpc>
            </a:pPr>
            <a:r>
              <a:rPr kumimoji="1" lang="ja-JP" altLang="en-US" sz="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　六花乙女の新たな一面を見せられる楽曲です。クールな私たちも感じていただけたらと思います。お楽しみに！</a:t>
            </a: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1E38A342-1368-B50A-0DFC-AA6F90E18F59}"/>
              </a:ext>
            </a:extLst>
          </p:cNvPr>
          <p:cNvSpPr txBox="1"/>
          <p:nvPr/>
        </p:nvSpPr>
        <p:spPr>
          <a:xfrm>
            <a:off x="3791506" y="9127978"/>
            <a:ext cx="1031051" cy="11461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ts val="1100"/>
              </a:lnSpc>
            </a:pPr>
            <a:r>
              <a:rPr kumimoji="1" lang="ja-JP" altLang="en-US" sz="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　爽やかなリズムで、思わず体が動き出すような曲になりました！たくさんの方に元気を届けられたら嬉しいです！</a:t>
            </a: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7D7AB925-9C33-3F20-49A1-CB72274B5356}"/>
              </a:ext>
            </a:extLst>
          </p:cNvPr>
          <p:cNvSpPr txBox="1"/>
          <p:nvPr/>
        </p:nvSpPr>
        <p:spPr>
          <a:xfrm>
            <a:off x="2019672" y="9127978"/>
            <a:ext cx="889987" cy="11461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>
              <a:lnSpc>
                <a:spcPts val="1100"/>
              </a:lnSpc>
            </a:pPr>
            <a:r>
              <a:rPr kumimoji="1" lang="ja-JP" altLang="en-US" sz="800" b="1" dirty="0">
                <a:latin typeface="游明朝" panose="02020400000000000000" pitchFamily="18" charset="-128"/>
                <a:ea typeface="游明朝" panose="02020400000000000000" pitchFamily="18" charset="-128"/>
              </a:rPr>
              <a:t>　自然のパワーを感じられる一曲です！皆さんの毎日に少しでも元気や癒しを届けられたら嬉しいです！</a:t>
            </a:r>
          </a:p>
        </p:txBody>
      </p:sp>
      <p:sp>
        <p:nvSpPr>
          <p:cNvPr id="169" name="正方形/長方形 168">
            <a:extLst>
              <a:ext uri="{FF2B5EF4-FFF2-40B4-BE49-F238E27FC236}">
                <a16:creationId xmlns:a16="http://schemas.microsoft.com/office/drawing/2014/main" id="{C6D284C4-15B0-783A-668F-36D94E536DDC}"/>
              </a:ext>
            </a:extLst>
          </p:cNvPr>
          <p:cNvSpPr/>
          <p:nvPr/>
        </p:nvSpPr>
        <p:spPr>
          <a:xfrm>
            <a:off x="360000" y="6660000"/>
            <a:ext cx="1496231" cy="216000"/>
          </a:xfrm>
          <a:prstGeom prst="rect">
            <a:avLst/>
          </a:prstGeom>
          <a:solidFill>
            <a:srgbClr val="F15A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302CA2F-0E9B-9FC1-CE8D-9091F31123F6}"/>
              </a:ext>
            </a:extLst>
          </p:cNvPr>
          <p:cNvSpPr txBox="1"/>
          <p:nvPr/>
        </p:nvSpPr>
        <p:spPr>
          <a:xfrm>
            <a:off x="360000" y="6660000"/>
            <a:ext cx="1512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b="0" spc="135" dirty="0">
                <a:solidFill>
                  <a:srgbClr val="FFFFFF"/>
                </a:solidFill>
                <a:latin typeface="游ゴシック Medium"/>
                <a:cs typeface="游ゴシック Medium"/>
              </a:rPr>
              <a:t>information</a:t>
            </a:r>
            <a:endParaRPr kumimoji="1" lang="ja-JP" altLang="en-US" sz="11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7C83C4F-6556-2CC9-DD42-CB8720A9EB14}"/>
              </a:ext>
            </a:extLst>
          </p:cNvPr>
          <p:cNvSpPr txBox="1"/>
          <p:nvPr/>
        </p:nvSpPr>
        <p:spPr>
          <a:xfrm>
            <a:off x="360000" y="9517128"/>
            <a:ext cx="1512000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b="0" spc="135" dirty="0">
                <a:solidFill>
                  <a:srgbClr val="FFFFFF"/>
                </a:solidFill>
                <a:latin typeface="游ゴシック Medium"/>
                <a:cs typeface="游ゴシック Medium"/>
              </a:rPr>
              <a:t>Live</a:t>
            </a:r>
            <a:endParaRPr kumimoji="1" lang="ja-JP" altLang="en-US" sz="11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F716ED0-A3A1-FF69-A674-1C8CF0462001}"/>
              </a:ext>
            </a:extLst>
          </p:cNvPr>
          <p:cNvSpPr/>
          <p:nvPr/>
        </p:nvSpPr>
        <p:spPr>
          <a:xfrm>
            <a:off x="358774" y="6659483"/>
            <a:ext cx="1494000" cy="3564000"/>
          </a:xfrm>
          <a:prstGeom prst="rect">
            <a:avLst/>
          </a:prstGeom>
          <a:noFill/>
          <a:ln>
            <a:solidFill>
              <a:srgbClr val="F15A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3041803F-B626-C3C1-7D9E-E264C506B011}"/>
              </a:ext>
            </a:extLst>
          </p:cNvPr>
          <p:cNvGrpSpPr/>
          <p:nvPr/>
        </p:nvGrpSpPr>
        <p:grpSpPr>
          <a:xfrm>
            <a:off x="366608" y="9577991"/>
            <a:ext cx="1512000" cy="216000"/>
            <a:chOff x="360000" y="6660000"/>
            <a:chExt cx="1512000" cy="216000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1A0E1EB-4295-26BC-F2A9-30DD1D741AD0}"/>
                </a:ext>
              </a:extLst>
            </p:cNvPr>
            <p:cNvSpPr/>
            <p:nvPr/>
          </p:nvSpPr>
          <p:spPr>
            <a:xfrm>
              <a:off x="360000" y="6660000"/>
              <a:ext cx="1496231" cy="216000"/>
            </a:xfrm>
            <a:prstGeom prst="rect">
              <a:avLst/>
            </a:prstGeom>
            <a:solidFill>
              <a:srgbClr val="F15A2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793C5046-361C-B190-F08A-B11D622F08B0}"/>
                </a:ext>
              </a:extLst>
            </p:cNvPr>
            <p:cNvSpPr txBox="1"/>
            <p:nvPr/>
          </p:nvSpPr>
          <p:spPr>
            <a:xfrm>
              <a:off x="360000" y="6660000"/>
              <a:ext cx="1512000" cy="216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b="0" spc="135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Live</a:t>
              </a:r>
              <a:endParaRPr kumimoji="1" lang="ja-JP" altLang="en-US" sz="1100" dirty="0"/>
            </a:p>
          </p:txBody>
        </p:sp>
      </p:grp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D05213B4-9A4F-3CE3-6552-B68501E8D991}"/>
              </a:ext>
            </a:extLst>
          </p:cNvPr>
          <p:cNvCxnSpPr>
            <a:cxnSpLocks/>
          </p:cNvCxnSpPr>
          <p:nvPr/>
        </p:nvCxnSpPr>
        <p:spPr>
          <a:xfrm>
            <a:off x="3778884" y="6671435"/>
            <a:ext cx="0" cy="103364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D1CD2415-A6D7-BEB6-5692-4D422F75A471}"/>
              </a:ext>
            </a:extLst>
          </p:cNvPr>
          <p:cNvCxnSpPr>
            <a:cxnSpLocks/>
          </p:cNvCxnSpPr>
          <p:nvPr/>
        </p:nvCxnSpPr>
        <p:spPr>
          <a:xfrm>
            <a:off x="3778884" y="7895018"/>
            <a:ext cx="0" cy="103364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7CCBF882-218F-9473-8D67-20B2DE29A994}"/>
              </a:ext>
            </a:extLst>
          </p:cNvPr>
          <p:cNvCxnSpPr>
            <a:cxnSpLocks/>
          </p:cNvCxnSpPr>
          <p:nvPr/>
        </p:nvCxnSpPr>
        <p:spPr>
          <a:xfrm>
            <a:off x="3778884" y="9148320"/>
            <a:ext cx="0" cy="103364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顔写真DL用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FD437EA3-6BB4-63A2-6F5B-9BCFD84BF0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4" t="12863" r="41040" b="36083"/>
          <a:stretch/>
        </p:blipFill>
        <p:spPr>
          <a:xfrm>
            <a:off x="4788207" y="6643392"/>
            <a:ext cx="828000" cy="828000"/>
          </a:xfrm>
          <a:prstGeom prst="ellipse">
            <a:avLst/>
          </a:prstGeom>
        </p:spPr>
      </p:pic>
      <p:pic>
        <p:nvPicPr>
          <p:cNvPr id="11" name="顔写真DL用" descr="アイコン&#10;&#10;自動的に生成された説明">
            <a:extLst>
              <a:ext uri="{FF2B5EF4-FFF2-40B4-BE49-F238E27FC236}">
                <a16:creationId xmlns:a16="http://schemas.microsoft.com/office/drawing/2014/main" id="{7F196C48-0681-2E02-7F21-E815CD4E40B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57" t="11662" r="20726" b="64797"/>
          <a:stretch/>
        </p:blipFill>
        <p:spPr>
          <a:xfrm>
            <a:off x="4788207" y="7887463"/>
            <a:ext cx="828000" cy="828000"/>
          </a:xfrm>
          <a:prstGeom prst="ellipse">
            <a:avLst/>
          </a:prstGeom>
        </p:spPr>
      </p:pic>
      <p:pic>
        <p:nvPicPr>
          <p:cNvPr id="14" name="顔写真DL用" descr="アイコン&#10;&#10;自動的に生成された説明">
            <a:extLst>
              <a:ext uri="{FF2B5EF4-FFF2-40B4-BE49-F238E27FC236}">
                <a16:creationId xmlns:a16="http://schemas.microsoft.com/office/drawing/2014/main" id="{A30A95DA-0F55-57C8-442D-16D0DB5C3BE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91" t="6538" r="24022" b="31067"/>
          <a:stretch/>
        </p:blipFill>
        <p:spPr>
          <a:xfrm>
            <a:off x="4788207" y="9124206"/>
            <a:ext cx="828000" cy="828000"/>
          </a:xfrm>
          <a:prstGeom prst="ellipse">
            <a:avLst/>
          </a:prstGeom>
        </p:spPr>
      </p:pic>
      <p:pic>
        <p:nvPicPr>
          <p:cNvPr id="15" name="顔写真DL用" descr="抽象, シルエット が含まれている画像&#10;&#10;自動的に生成された説明">
            <a:extLst>
              <a:ext uri="{FF2B5EF4-FFF2-40B4-BE49-F238E27FC236}">
                <a16:creationId xmlns:a16="http://schemas.microsoft.com/office/drawing/2014/main" id="{070AC039-1D3F-E727-A0DA-9AB869844C5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3" t="10321" r="37673" b="44487"/>
          <a:stretch/>
        </p:blipFill>
        <p:spPr>
          <a:xfrm>
            <a:off x="2874358" y="6643392"/>
            <a:ext cx="828000" cy="828000"/>
          </a:xfrm>
          <a:prstGeom prst="ellipse">
            <a:avLst/>
          </a:prstGeom>
        </p:spPr>
      </p:pic>
      <p:pic>
        <p:nvPicPr>
          <p:cNvPr id="21" name="顔写真DL用" descr="アイコン&#10;&#10;自動的に生成された説明">
            <a:extLst>
              <a:ext uri="{FF2B5EF4-FFF2-40B4-BE49-F238E27FC236}">
                <a16:creationId xmlns:a16="http://schemas.microsoft.com/office/drawing/2014/main" id="{50C5B372-2150-391F-D323-812839D3995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9" t="-701" r="28395" b="19823"/>
          <a:stretch/>
        </p:blipFill>
        <p:spPr>
          <a:xfrm>
            <a:off x="2874358" y="7887463"/>
            <a:ext cx="828000" cy="828000"/>
          </a:xfrm>
          <a:prstGeom prst="ellipse">
            <a:avLst/>
          </a:prstGeom>
        </p:spPr>
      </p:pic>
      <p:pic>
        <p:nvPicPr>
          <p:cNvPr id="22" name="顔写真DL用" descr="アイコン&#10;&#10;自動的に生成された説明">
            <a:extLst>
              <a:ext uri="{FF2B5EF4-FFF2-40B4-BE49-F238E27FC236}">
                <a16:creationId xmlns:a16="http://schemas.microsoft.com/office/drawing/2014/main" id="{26E942A6-83BA-FBE2-35E5-8BC1AD0DC1F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14" t="9337" r="29401" b="57076"/>
          <a:stretch/>
        </p:blipFill>
        <p:spPr>
          <a:xfrm>
            <a:off x="2874358" y="9124206"/>
            <a:ext cx="828000" cy="828000"/>
          </a:xfrm>
          <a:prstGeom prst="ellipse">
            <a:avLst/>
          </a:prstGeom>
        </p:spPr>
      </p:pic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494D9DB-9B29-49C6-97EF-B729AA1FAA3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30686" y="6935672"/>
            <a:ext cx="750177" cy="75017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82F0C0A-33CA-A566-8DE2-E9478D186E08}"/>
              </a:ext>
            </a:extLst>
          </p:cNvPr>
          <p:cNvGrpSpPr/>
          <p:nvPr/>
        </p:nvGrpSpPr>
        <p:grpSpPr>
          <a:xfrm>
            <a:off x="358775" y="1321040"/>
            <a:ext cx="836491" cy="1332230"/>
            <a:chOff x="358775" y="1321040"/>
            <a:chExt cx="836491" cy="1332230"/>
          </a:xfrm>
        </p:grpSpPr>
        <p:sp>
          <p:nvSpPr>
            <p:cNvPr id="23" name="object 4">
              <a:extLst>
                <a:ext uri="{FF2B5EF4-FFF2-40B4-BE49-F238E27FC236}">
                  <a16:creationId xmlns:a16="http://schemas.microsoft.com/office/drawing/2014/main" id="{8635556B-27FD-794D-9903-D55B10A9FC9D}"/>
                </a:ext>
              </a:extLst>
            </p:cNvPr>
            <p:cNvSpPr/>
            <p:nvPr/>
          </p:nvSpPr>
          <p:spPr>
            <a:xfrm>
              <a:off x="358775" y="1321040"/>
              <a:ext cx="762000" cy="1332230"/>
            </a:xfrm>
            <a:custGeom>
              <a:avLst/>
              <a:gdLst/>
              <a:ahLst/>
              <a:cxnLst/>
              <a:rect l="l" t="t" r="r" b="b"/>
              <a:pathLst>
                <a:path w="762000" h="1332230">
                  <a:moveTo>
                    <a:pt x="761822" y="0"/>
                  </a:moveTo>
                  <a:lnTo>
                    <a:pt x="0" y="0"/>
                  </a:lnTo>
                  <a:lnTo>
                    <a:pt x="0" y="1332001"/>
                  </a:lnTo>
                  <a:lnTo>
                    <a:pt x="761822" y="1332001"/>
                  </a:lnTo>
                  <a:lnTo>
                    <a:pt x="761822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号外文字">
              <a:extLst>
                <a:ext uri="{FF2B5EF4-FFF2-40B4-BE49-F238E27FC236}">
                  <a16:creationId xmlns:a16="http://schemas.microsoft.com/office/drawing/2014/main" id="{8220C023-CE59-384C-7C50-D49FB5F0E52B}"/>
                </a:ext>
              </a:extLst>
            </p:cNvPr>
            <p:cNvSpPr txBox="1"/>
            <p:nvPr/>
          </p:nvSpPr>
          <p:spPr>
            <a:xfrm>
              <a:off x="432066" y="1321043"/>
              <a:ext cx="763200" cy="133222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>
                <a:tabLst>
                  <a:tab pos="808038" algn="l"/>
                </a:tabLst>
              </a:pPr>
              <a:r>
                <a:rPr kumimoji="1" lang="ja-JP" altLang="en-US" sz="4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号外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9436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322</TotalTime>
  <Words>470</Words>
  <Application>Microsoft Office PowerPoint</Application>
  <PresentationFormat>ユーザー設定</PresentationFormat>
  <Paragraphs>65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メイリオ</vt:lpstr>
      <vt:lpstr>游ゴシック</vt:lpstr>
      <vt:lpstr>游ゴシック Medium</vt:lpstr>
      <vt:lpstr>游明朝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浅井すみえ</dc:creator>
  <cp:lastModifiedBy>白木雅人</cp:lastModifiedBy>
  <cp:revision>30</cp:revision>
  <dcterms:created xsi:type="dcterms:W3CDTF">2025-01-06T05:09:11Z</dcterms:created>
  <dcterms:modified xsi:type="dcterms:W3CDTF">2025-05-16T01:16:17Z</dcterms:modified>
</cp:coreProperties>
</file>