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8" r:id="rId2"/>
    <p:sldId id="259" r:id="rId3"/>
  </p:sldIdLst>
  <p:sldSz cx="7559675" cy="10691813"/>
  <p:notesSz cx="68707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3" autoAdjust="0"/>
    <p:restoredTop sz="94660"/>
  </p:normalViewPr>
  <p:slideViewPr>
    <p:cSldViewPr snapToGrid="0">
      <p:cViewPr varScale="1">
        <p:scale>
          <a:sx n="40" d="100"/>
          <a:sy n="40" d="100"/>
        </p:scale>
        <p:origin x="13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7303" cy="498295"/>
          </a:xfrm>
          <a:prstGeom prst="rect">
            <a:avLst/>
          </a:prstGeom>
        </p:spPr>
        <p:txBody>
          <a:bodyPr vert="horz" lIns="96012" tIns="48006" rIns="96012" bIns="48006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91807" y="0"/>
            <a:ext cx="2977303" cy="498295"/>
          </a:xfrm>
          <a:prstGeom prst="rect">
            <a:avLst/>
          </a:prstGeom>
        </p:spPr>
        <p:txBody>
          <a:bodyPr vert="horz" lIns="96012" tIns="48006" rIns="96012" bIns="48006" rtlCol="0"/>
          <a:lstStyle>
            <a:lvl1pPr algn="r">
              <a:defRPr sz="1300"/>
            </a:lvl1pPr>
          </a:lstStyle>
          <a:p>
            <a:fld id="{1E676ACE-1BB8-4BAD-A95C-0E6FF1D677A2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510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2" tIns="48006" rIns="96012" bIns="480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7070" y="4779486"/>
            <a:ext cx="5496560" cy="3910489"/>
          </a:xfrm>
          <a:prstGeom prst="rect">
            <a:avLst/>
          </a:prstGeom>
        </p:spPr>
        <p:txBody>
          <a:bodyPr vert="horz" lIns="96012" tIns="48006" rIns="96012" bIns="4800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77303" cy="498294"/>
          </a:xfrm>
          <a:prstGeom prst="rect">
            <a:avLst/>
          </a:prstGeom>
        </p:spPr>
        <p:txBody>
          <a:bodyPr vert="horz" lIns="96012" tIns="48006" rIns="96012" bIns="48006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91807" y="9433107"/>
            <a:ext cx="2977303" cy="498294"/>
          </a:xfrm>
          <a:prstGeom prst="rect">
            <a:avLst/>
          </a:prstGeom>
        </p:spPr>
        <p:txBody>
          <a:bodyPr vert="horz" lIns="96012" tIns="48006" rIns="96012" bIns="48006" rtlCol="0" anchor="b"/>
          <a:lstStyle>
            <a:lvl1pPr algn="r">
              <a:defRPr sz="1300"/>
            </a:lvl1pPr>
          </a:lstStyle>
          <a:p>
            <a:fld id="{1FE6ADA7-EDF8-4868-B986-A0D01E7A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906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57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027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40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319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23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67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0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43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63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0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9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32DE0F-EC81-4E28-9952-860B39BDF7C5}" type="datetimeFigureOut">
              <a:rPr kumimoji="1" lang="ja-JP" altLang="en-US" smtClean="0"/>
              <a:t>2025/3/10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995A36-1C72-49A6-A02C-E09436957A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68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3" Type="http://schemas.openxmlformats.org/officeDocument/2006/relationships/image" Target="../media/image7.jp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jpe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写真" descr="抽象 が含まれている画像&#10;&#10;自動的に生成された説明">
            <a:extLst>
              <a:ext uri="{FF2B5EF4-FFF2-40B4-BE49-F238E27FC236}">
                <a16:creationId xmlns:a16="http://schemas.microsoft.com/office/drawing/2014/main" id="{2611EFD1-4A61-B2AA-903B-B11DF68D37F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" t="6248" r="28499"/>
          <a:stretch/>
        </p:blipFill>
        <p:spPr>
          <a:xfrm>
            <a:off x="360000" y="1979121"/>
            <a:ext cx="6840000" cy="6289801"/>
          </a:xfrm>
          <a:prstGeom prst="rect">
            <a:avLst/>
          </a:prstGeom>
        </p:spPr>
      </p:pic>
      <p:sp>
        <p:nvSpPr>
          <p:cNvPr id="2" name="新郎名前">
            <a:extLst>
              <a:ext uri="{FF2B5EF4-FFF2-40B4-BE49-F238E27FC236}">
                <a16:creationId xmlns:a16="http://schemas.microsoft.com/office/drawing/2014/main" id="{E5DC6875-F553-F01C-5403-DDBB879C8B10}"/>
              </a:ext>
            </a:extLst>
          </p:cNvPr>
          <p:cNvSpPr txBox="1"/>
          <p:nvPr/>
        </p:nvSpPr>
        <p:spPr>
          <a:xfrm>
            <a:off x="2329514" y="9703005"/>
            <a:ext cx="950594" cy="455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305">
              <a:spcBef>
                <a:spcPts val="100"/>
              </a:spcBef>
            </a:pPr>
            <a:r>
              <a:rPr sz="1700" spc="-50" dirty="0">
                <a:latin typeface="游明朝"/>
                <a:cs typeface="游明朝"/>
              </a:rPr>
              <a:t>白木 雅人</a:t>
            </a:r>
            <a:endParaRPr sz="1700" dirty="0">
              <a:latin typeface="游明朝"/>
              <a:cs typeface="游明朝"/>
            </a:endParaRPr>
          </a:p>
          <a:p>
            <a:pPr marL="12700">
              <a:spcBef>
                <a:spcPts val="20"/>
              </a:spcBef>
            </a:pPr>
            <a:r>
              <a:rPr sz="1100" dirty="0">
                <a:latin typeface="游明朝"/>
                <a:cs typeface="游明朝"/>
              </a:rPr>
              <a:t>Shiraki</a:t>
            </a:r>
            <a:r>
              <a:rPr sz="1100" spc="135" dirty="0">
                <a:latin typeface="游明朝"/>
                <a:cs typeface="游明朝"/>
              </a:rPr>
              <a:t> </a:t>
            </a:r>
            <a:r>
              <a:rPr sz="1100" spc="-10" dirty="0">
                <a:latin typeface="游明朝"/>
                <a:cs typeface="游明朝"/>
              </a:rPr>
              <a:t>Masato</a:t>
            </a:r>
            <a:endParaRPr sz="1100" dirty="0">
              <a:latin typeface="游明朝"/>
              <a:cs typeface="游明朝"/>
            </a:endParaRPr>
          </a:p>
        </p:txBody>
      </p:sp>
      <p:sp>
        <p:nvSpPr>
          <p:cNvPr id="4" name="新婦名前">
            <a:extLst>
              <a:ext uri="{FF2B5EF4-FFF2-40B4-BE49-F238E27FC236}">
                <a16:creationId xmlns:a16="http://schemas.microsoft.com/office/drawing/2014/main" id="{224C95C2-9202-3E1A-179E-743BAB8C45D1}"/>
              </a:ext>
            </a:extLst>
          </p:cNvPr>
          <p:cNvSpPr txBox="1"/>
          <p:nvPr/>
        </p:nvSpPr>
        <p:spPr>
          <a:xfrm>
            <a:off x="4249470" y="9703005"/>
            <a:ext cx="918844" cy="455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700" spc="-50" dirty="0">
                <a:latin typeface="游明朝"/>
                <a:cs typeface="游明朝"/>
              </a:rPr>
              <a:t>黒田 結衣</a:t>
            </a:r>
            <a:endParaRPr sz="1700" dirty="0">
              <a:latin typeface="游明朝"/>
              <a:cs typeface="游明朝"/>
            </a:endParaRPr>
          </a:p>
          <a:p>
            <a:pPr marL="82550">
              <a:spcBef>
                <a:spcPts val="20"/>
              </a:spcBef>
            </a:pPr>
            <a:r>
              <a:rPr sz="1100" spc="-10" dirty="0">
                <a:latin typeface="游明朝"/>
                <a:cs typeface="游明朝"/>
              </a:rPr>
              <a:t>Kuroda</a:t>
            </a:r>
            <a:r>
              <a:rPr sz="1100" spc="-35" dirty="0">
                <a:latin typeface="游明朝"/>
                <a:cs typeface="游明朝"/>
              </a:rPr>
              <a:t> </a:t>
            </a:r>
            <a:r>
              <a:rPr sz="1100" spc="-20" dirty="0">
                <a:latin typeface="游明朝"/>
                <a:cs typeface="游明朝"/>
              </a:rPr>
              <a:t>Yuki</a:t>
            </a:r>
            <a:endParaRPr sz="1100" dirty="0">
              <a:latin typeface="游明朝"/>
              <a:cs typeface="游明朝"/>
            </a:endParaRPr>
          </a:p>
        </p:txBody>
      </p:sp>
      <p:sp>
        <p:nvSpPr>
          <p:cNvPr id="5" name="挨拶文">
            <a:extLst>
              <a:ext uri="{FF2B5EF4-FFF2-40B4-BE49-F238E27FC236}">
                <a16:creationId xmlns:a16="http://schemas.microsoft.com/office/drawing/2014/main" id="{8672FBFA-EBC6-CEA2-BBF5-69CAD2B64FC0}"/>
              </a:ext>
            </a:extLst>
          </p:cNvPr>
          <p:cNvSpPr txBox="1"/>
          <p:nvPr/>
        </p:nvSpPr>
        <p:spPr>
          <a:xfrm>
            <a:off x="358805" y="8801219"/>
            <a:ext cx="6840000" cy="662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50" spc="-100" dirty="0">
                <a:latin typeface="游明朝" panose="02020400000000000000" pitchFamily="18" charset="-128"/>
                <a:ea typeface="游明朝" panose="02020400000000000000" pitchFamily="18" charset="-128"/>
              </a:rPr>
              <a:t>今日、この日を迎えることができたのは、家族や友人、そして何より皆さんの支えがあったからこそです。</a:t>
            </a:r>
          </a:p>
          <a:p>
            <a:pPr algn="ctr">
              <a:lnSpc>
                <a:spcPct val="120000"/>
              </a:lnSpc>
            </a:pPr>
            <a:r>
              <a:rPr kumimoji="1" lang="ja-JP" altLang="en-US" sz="1050" spc="-100" dirty="0">
                <a:latin typeface="游明朝" panose="02020400000000000000" pitchFamily="18" charset="-128"/>
                <a:ea typeface="游明朝" panose="02020400000000000000" pitchFamily="18" charset="-128"/>
              </a:rPr>
              <a:t>これからもお互いを思いやり、支え合いながら歩んでいきます。困難な時も楽しい時も、共に笑い合い、手を取り合って。</a:t>
            </a:r>
          </a:p>
          <a:p>
            <a:pPr algn="ctr">
              <a:lnSpc>
                <a:spcPct val="120000"/>
              </a:lnSpc>
            </a:pPr>
            <a:r>
              <a:rPr kumimoji="1" lang="ja-JP" altLang="en-US" sz="1050" spc="-100" dirty="0">
                <a:latin typeface="游明朝" panose="02020400000000000000" pitchFamily="18" charset="-128"/>
                <a:ea typeface="游明朝" panose="02020400000000000000" pitchFamily="18" charset="-128"/>
              </a:rPr>
              <a:t>どうか温かい目で見守ってください。これからもよろしくお願いします。</a:t>
            </a:r>
          </a:p>
        </p:txBody>
      </p:sp>
      <p:sp>
        <p:nvSpPr>
          <p:cNvPr id="6" name="ライン">
            <a:extLst>
              <a:ext uri="{FF2B5EF4-FFF2-40B4-BE49-F238E27FC236}">
                <a16:creationId xmlns:a16="http://schemas.microsoft.com/office/drawing/2014/main" id="{85B2DAA3-CD02-569A-5EE9-88D6EB4CA714}"/>
              </a:ext>
            </a:extLst>
          </p:cNvPr>
          <p:cNvSpPr/>
          <p:nvPr/>
        </p:nvSpPr>
        <p:spPr>
          <a:xfrm>
            <a:off x="360000" y="8378012"/>
            <a:ext cx="6840000" cy="0"/>
          </a:xfrm>
          <a:custGeom>
            <a:avLst/>
            <a:gdLst/>
            <a:ahLst/>
            <a:cxnLst/>
            <a:rect l="l" t="t" r="r" b="b"/>
            <a:pathLst>
              <a:path w="6832600">
                <a:moveTo>
                  <a:pt x="0" y="0"/>
                </a:moveTo>
                <a:lnTo>
                  <a:pt x="6832333" y="0"/>
                </a:lnTo>
              </a:path>
            </a:pathLst>
          </a:custGeom>
          <a:ln w="1479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hank you">
            <a:extLst>
              <a:ext uri="{FF2B5EF4-FFF2-40B4-BE49-F238E27FC236}">
                <a16:creationId xmlns:a16="http://schemas.microsoft.com/office/drawing/2014/main" id="{2A8A0CD7-9732-94F6-032C-61FDCC57C54C}"/>
              </a:ext>
            </a:extLst>
          </p:cNvPr>
          <p:cNvSpPr txBox="1"/>
          <p:nvPr/>
        </p:nvSpPr>
        <p:spPr>
          <a:xfrm>
            <a:off x="359999" y="8384104"/>
            <a:ext cx="6840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dirty="0">
                <a:latin typeface="游明朝体 Pr6N D" panose="02020600000000000000" pitchFamily="18" charset="-128"/>
                <a:ea typeface="游明朝体 Pr6N D" panose="02020600000000000000" pitchFamily="18" charset="-128"/>
              </a:rPr>
              <a:t>Thank you for coming to our Wedding Reception. </a:t>
            </a:r>
            <a:endParaRPr kumimoji="1" lang="ja-JP" altLang="en-US" sz="1300" dirty="0">
              <a:latin typeface="游明朝体 Pr6N D" panose="02020600000000000000" pitchFamily="18" charset="-128"/>
              <a:ea typeface="游明朝体 Pr6N D" panose="02020600000000000000" pitchFamily="18" charset="-128"/>
            </a:endParaRPr>
          </a:p>
        </p:txBody>
      </p:sp>
      <p:sp>
        <p:nvSpPr>
          <p:cNvPr id="8" name="ライン">
            <a:extLst>
              <a:ext uri="{FF2B5EF4-FFF2-40B4-BE49-F238E27FC236}">
                <a16:creationId xmlns:a16="http://schemas.microsoft.com/office/drawing/2014/main" id="{8CA3EEAA-5ACE-638B-3015-267FB5E12075}"/>
              </a:ext>
            </a:extLst>
          </p:cNvPr>
          <p:cNvSpPr/>
          <p:nvPr/>
        </p:nvSpPr>
        <p:spPr>
          <a:xfrm>
            <a:off x="360000" y="8670112"/>
            <a:ext cx="6840000" cy="0"/>
          </a:xfrm>
          <a:custGeom>
            <a:avLst/>
            <a:gdLst/>
            <a:ahLst/>
            <a:cxnLst/>
            <a:rect l="l" t="t" r="r" b="b"/>
            <a:pathLst>
              <a:path w="6832600">
                <a:moveTo>
                  <a:pt x="0" y="0"/>
                </a:moveTo>
                <a:lnTo>
                  <a:pt x="6832333" y="0"/>
                </a:lnTo>
              </a:path>
            </a:pathLst>
          </a:custGeom>
          <a:ln w="1479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太いライン下">
            <a:extLst>
              <a:ext uri="{FF2B5EF4-FFF2-40B4-BE49-F238E27FC236}">
                <a16:creationId xmlns:a16="http://schemas.microsoft.com/office/drawing/2014/main" id="{06E9A1D7-5011-2513-75F1-6921C54C83A7}"/>
              </a:ext>
            </a:extLst>
          </p:cNvPr>
          <p:cNvSpPr/>
          <p:nvPr/>
        </p:nvSpPr>
        <p:spPr>
          <a:xfrm>
            <a:off x="359994" y="10293208"/>
            <a:ext cx="6841490" cy="36195"/>
          </a:xfrm>
          <a:custGeom>
            <a:avLst/>
            <a:gdLst/>
            <a:ahLst/>
            <a:cxnLst/>
            <a:rect l="l" t="t" r="r" b="b"/>
            <a:pathLst>
              <a:path w="6841490" h="36195">
                <a:moveTo>
                  <a:pt x="6840905" y="0"/>
                </a:moveTo>
                <a:lnTo>
                  <a:pt x="0" y="0"/>
                </a:lnTo>
                <a:lnTo>
                  <a:pt x="0" y="35928"/>
                </a:lnTo>
                <a:lnTo>
                  <a:pt x="6840905" y="35928"/>
                </a:lnTo>
                <a:lnTo>
                  <a:pt x="6840905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名前英語タイトル">
            <a:extLst>
              <a:ext uri="{FF2B5EF4-FFF2-40B4-BE49-F238E27FC236}">
                <a16:creationId xmlns:a16="http://schemas.microsoft.com/office/drawing/2014/main" id="{C51A28DF-09B0-9CC2-B153-7EFA4EA90AB9}"/>
              </a:ext>
            </a:extLst>
          </p:cNvPr>
          <p:cNvSpPr txBox="1"/>
          <p:nvPr/>
        </p:nvSpPr>
        <p:spPr>
          <a:xfrm>
            <a:off x="360000" y="1116049"/>
            <a:ext cx="6840000" cy="6955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just"/>
            <a:r>
              <a:rPr kumimoji="1" lang="en-US" altLang="ja-JP" sz="8000" spc="-150" dirty="0">
                <a:latin typeface="Franklin Gothic Heavy" panose="020B0903020102020204" pitchFamily="34" charset="0"/>
              </a:rPr>
              <a:t>The Masato &amp; Yuki Times</a:t>
            </a:r>
            <a:endParaRPr kumimoji="1" lang="ja-JP" altLang="en-US" sz="8000" spc="-150" dirty="0">
              <a:latin typeface="Franklin Gothic Heavy" panose="020B0903020102020204" pitchFamily="34" charset="0"/>
            </a:endParaRPr>
          </a:p>
        </p:txBody>
      </p:sp>
      <p:pic>
        <p:nvPicPr>
          <p:cNvPr id="11" name="Just Married">
            <a:extLst>
              <a:ext uri="{FF2B5EF4-FFF2-40B4-BE49-F238E27FC236}">
                <a16:creationId xmlns:a16="http://schemas.microsoft.com/office/drawing/2014/main" id="{9D37F09F-A28C-728E-57A6-FDFDCAC56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556" y="6424608"/>
            <a:ext cx="3869932" cy="1846171"/>
          </a:xfrm>
          <a:prstGeom prst="rect">
            <a:avLst/>
          </a:prstGeom>
        </p:spPr>
      </p:pic>
      <p:sp>
        <p:nvSpPr>
          <p:cNvPr id="13" name="細いライン">
            <a:extLst>
              <a:ext uri="{FF2B5EF4-FFF2-40B4-BE49-F238E27FC236}">
                <a16:creationId xmlns:a16="http://schemas.microsoft.com/office/drawing/2014/main" id="{0B1B4EEC-57F4-5042-0BED-F14FC74B7F26}"/>
              </a:ext>
            </a:extLst>
          </p:cNvPr>
          <p:cNvSpPr/>
          <p:nvPr/>
        </p:nvSpPr>
        <p:spPr>
          <a:xfrm>
            <a:off x="368300" y="1887789"/>
            <a:ext cx="6832600" cy="0"/>
          </a:xfrm>
          <a:custGeom>
            <a:avLst/>
            <a:gdLst/>
            <a:ahLst/>
            <a:cxnLst/>
            <a:rect l="l" t="t" r="r" b="b"/>
            <a:pathLst>
              <a:path w="6832600">
                <a:moveTo>
                  <a:pt x="0" y="0"/>
                </a:moveTo>
                <a:lnTo>
                  <a:pt x="6832333" y="0"/>
                </a:lnTo>
              </a:path>
            </a:pathLst>
          </a:custGeom>
          <a:ln w="889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太いライン上">
            <a:extLst>
              <a:ext uri="{FF2B5EF4-FFF2-40B4-BE49-F238E27FC236}">
                <a16:creationId xmlns:a16="http://schemas.microsoft.com/office/drawing/2014/main" id="{C680520F-C832-1C35-6883-026CC02EEA72}"/>
              </a:ext>
            </a:extLst>
          </p:cNvPr>
          <p:cNvSpPr/>
          <p:nvPr/>
        </p:nvSpPr>
        <p:spPr>
          <a:xfrm>
            <a:off x="360000" y="931224"/>
            <a:ext cx="6845300" cy="80645"/>
          </a:xfrm>
          <a:custGeom>
            <a:avLst/>
            <a:gdLst/>
            <a:ahLst/>
            <a:cxnLst/>
            <a:rect l="l" t="t" r="r" b="b"/>
            <a:pathLst>
              <a:path w="6845300" h="80644">
                <a:moveTo>
                  <a:pt x="5738761" y="0"/>
                </a:moveTo>
                <a:lnTo>
                  <a:pt x="5714174" y="1308"/>
                </a:lnTo>
                <a:lnTo>
                  <a:pt x="5689574" y="787"/>
                </a:lnTo>
                <a:lnTo>
                  <a:pt x="5664962" y="6769"/>
                </a:lnTo>
                <a:lnTo>
                  <a:pt x="5640349" y="2171"/>
                </a:lnTo>
                <a:lnTo>
                  <a:pt x="5615724" y="6858"/>
                </a:lnTo>
                <a:lnTo>
                  <a:pt x="5591111" y="482"/>
                </a:lnTo>
                <a:lnTo>
                  <a:pt x="5566511" y="4699"/>
                </a:lnTo>
                <a:lnTo>
                  <a:pt x="5541924" y="2311"/>
                </a:lnTo>
                <a:lnTo>
                  <a:pt x="5517337" y="368"/>
                </a:lnTo>
                <a:lnTo>
                  <a:pt x="5492762" y="5816"/>
                </a:lnTo>
                <a:lnTo>
                  <a:pt x="5468175" y="101"/>
                </a:lnTo>
                <a:lnTo>
                  <a:pt x="5443588" y="965"/>
                </a:lnTo>
                <a:lnTo>
                  <a:pt x="5418975" y="3378"/>
                </a:lnTo>
                <a:lnTo>
                  <a:pt x="5394363" y="5270"/>
                </a:lnTo>
                <a:lnTo>
                  <a:pt x="5369737" y="4673"/>
                </a:lnTo>
                <a:lnTo>
                  <a:pt x="5345137" y="508"/>
                </a:lnTo>
                <a:lnTo>
                  <a:pt x="5320550" y="4622"/>
                </a:lnTo>
                <a:lnTo>
                  <a:pt x="5295976" y="2400"/>
                </a:lnTo>
                <a:lnTo>
                  <a:pt x="5271401" y="5867"/>
                </a:lnTo>
                <a:lnTo>
                  <a:pt x="5246839" y="2286"/>
                </a:lnTo>
                <a:lnTo>
                  <a:pt x="5222278" y="355"/>
                </a:lnTo>
                <a:lnTo>
                  <a:pt x="5197716" y="7315"/>
                </a:lnTo>
                <a:lnTo>
                  <a:pt x="5173154" y="1066"/>
                </a:lnTo>
                <a:lnTo>
                  <a:pt x="5148580" y="1866"/>
                </a:lnTo>
                <a:lnTo>
                  <a:pt x="5123992" y="6337"/>
                </a:lnTo>
                <a:lnTo>
                  <a:pt x="5099405" y="6311"/>
                </a:lnTo>
                <a:lnTo>
                  <a:pt x="5074793" y="6807"/>
                </a:lnTo>
                <a:lnTo>
                  <a:pt x="5050180" y="6273"/>
                </a:lnTo>
                <a:lnTo>
                  <a:pt x="5025580" y="1447"/>
                </a:lnTo>
                <a:lnTo>
                  <a:pt x="5001006" y="457"/>
                </a:lnTo>
                <a:lnTo>
                  <a:pt x="4951869" y="2095"/>
                </a:lnTo>
                <a:lnTo>
                  <a:pt x="4927320" y="3429"/>
                </a:lnTo>
                <a:lnTo>
                  <a:pt x="4902784" y="1676"/>
                </a:lnTo>
                <a:lnTo>
                  <a:pt x="4878247" y="6108"/>
                </a:lnTo>
                <a:lnTo>
                  <a:pt x="4853698" y="5334"/>
                </a:lnTo>
                <a:lnTo>
                  <a:pt x="4829175" y="635"/>
                </a:lnTo>
                <a:lnTo>
                  <a:pt x="4804638" y="1155"/>
                </a:lnTo>
                <a:lnTo>
                  <a:pt x="4780089" y="6718"/>
                </a:lnTo>
                <a:lnTo>
                  <a:pt x="4755553" y="7124"/>
                </a:lnTo>
                <a:lnTo>
                  <a:pt x="4731004" y="990"/>
                </a:lnTo>
                <a:lnTo>
                  <a:pt x="4706442" y="4445"/>
                </a:lnTo>
                <a:lnTo>
                  <a:pt x="4681867" y="977"/>
                </a:lnTo>
                <a:lnTo>
                  <a:pt x="4657293" y="7480"/>
                </a:lnTo>
                <a:lnTo>
                  <a:pt x="4632706" y="6121"/>
                </a:lnTo>
                <a:lnTo>
                  <a:pt x="4608093" y="2921"/>
                </a:lnTo>
                <a:lnTo>
                  <a:pt x="4583506" y="4978"/>
                </a:lnTo>
                <a:lnTo>
                  <a:pt x="4534357" y="4127"/>
                </a:lnTo>
                <a:lnTo>
                  <a:pt x="4509808" y="6883"/>
                </a:lnTo>
                <a:lnTo>
                  <a:pt x="4485271" y="1003"/>
                </a:lnTo>
                <a:lnTo>
                  <a:pt x="4460748" y="1358"/>
                </a:lnTo>
                <a:lnTo>
                  <a:pt x="4436224" y="2209"/>
                </a:lnTo>
                <a:lnTo>
                  <a:pt x="4411713" y="2133"/>
                </a:lnTo>
                <a:lnTo>
                  <a:pt x="4387202" y="6794"/>
                </a:lnTo>
                <a:lnTo>
                  <a:pt x="4362704" y="5956"/>
                </a:lnTo>
                <a:lnTo>
                  <a:pt x="4338193" y="2311"/>
                </a:lnTo>
                <a:lnTo>
                  <a:pt x="4313694" y="1003"/>
                </a:lnTo>
                <a:lnTo>
                  <a:pt x="4289196" y="7531"/>
                </a:lnTo>
                <a:lnTo>
                  <a:pt x="4264698" y="558"/>
                </a:lnTo>
                <a:lnTo>
                  <a:pt x="4240199" y="1765"/>
                </a:lnTo>
                <a:lnTo>
                  <a:pt x="4215701" y="3987"/>
                </a:lnTo>
                <a:lnTo>
                  <a:pt x="4191203" y="5803"/>
                </a:lnTo>
                <a:lnTo>
                  <a:pt x="4166692" y="1968"/>
                </a:lnTo>
                <a:lnTo>
                  <a:pt x="4142181" y="6070"/>
                </a:lnTo>
                <a:lnTo>
                  <a:pt x="4117657" y="4927"/>
                </a:lnTo>
                <a:lnTo>
                  <a:pt x="4093121" y="7150"/>
                </a:lnTo>
                <a:lnTo>
                  <a:pt x="4044048" y="6197"/>
                </a:lnTo>
                <a:lnTo>
                  <a:pt x="4019486" y="647"/>
                </a:lnTo>
                <a:lnTo>
                  <a:pt x="3994912" y="5956"/>
                </a:lnTo>
                <a:lnTo>
                  <a:pt x="3970337" y="2324"/>
                </a:lnTo>
                <a:lnTo>
                  <a:pt x="3945750" y="6527"/>
                </a:lnTo>
                <a:lnTo>
                  <a:pt x="3921175" y="660"/>
                </a:lnTo>
                <a:lnTo>
                  <a:pt x="3896626" y="2565"/>
                </a:lnTo>
                <a:lnTo>
                  <a:pt x="3872077" y="6426"/>
                </a:lnTo>
                <a:lnTo>
                  <a:pt x="3847553" y="2641"/>
                </a:lnTo>
                <a:lnTo>
                  <a:pt x="3823030" y="5753"/>
                </a:lnTo>
                <a:lnTo>
                  <a:pt x="3798519" y="2298"/>
                </a:lnTo>
                <a:lnTo>
                  <a:pt x="3774020" y="3695"/>
                </a:lnTo>
                <a:lnTo>
                  <a:pt x="3749535" y="2552"/>
                </a:lnTo>
                <a:lnTo>
                  <a:pt x="3725049" y="4203"/>
                </a:lnTo>
                <a:lnTo>
                  <a:pt x="3700576" y="4203"/>
                </a:lnTo>
                <a:lnTo>
                  <a:pt x="3676103" y="533"/>
                </a:lnTo>
                <a:lnTo>
                  <a:pt x="3651643" y="5905"/>
                </a:lnTo>
                <a:lnTo>
                  <a:pt x="3627196" y="228"/>
                </a:lnTo>
                <a:lnTo>
                  <a:pt x="3602736" y="6451"/>
                </a:lnTo>
                <a:lnTo>
                  <a:pt x="3578288" y="5854"/>
                </a:lnTo>
                <a:lnTo>
                  <a:pt x="3553841" y="4203"/>
                </a:lnTo>
                <a:lnTo>
                  <a:pt x="3529406" y="1460"/>
                </a:lnTo>
                <a:lnTo>
                  <a:pt x="3504958" y="5753"/>
                </a:lnTo>
                <a:lnTo>
                  <a:pt x="3480523" y="7073"/>
                </a:lnTo>
                <a:lnTo>
                  <a:pt x="3456089" y="431"/>
                </a:lnTo>
                <a:lnTo>
                  <a:pt x="3431641" y="2959"/>
                </a:lnTo>
                <a:lnTo>
                  <a:pt x="3407206" y="2565"/>
                </a:lnTo>
                <a:lnTo>
                  <a:pt x="3382759" y="38"/>
                </a:lnTo>
                <a:lnTo>
                  <a:pt x="3358311" y="4572"/>
                </a:lnTo>
                <a:lnTo>
                  <a:pt x="3333877" y="1219"/>
                </a:lnTo>
                <a:lnTo>
                  <a:pt x="3309416" y="4445"/>
                </a:lnTo>
                <a:lnTo>
                  <a:pt x="3284969" y="5105"/>
                </a:lnTo>
                <a:lnTo>
                  <a:pt x="3260509" y="3124"/>
                </a:lnTo>
                <a:lnTo>
                  <a:pt x="3236048" y="7073"/>
                </a:lnTo>
                <a:lnTo>
                  <a:pt x="3211576" y="1460"/>
                </a:lnTo>
                <a:lnTo>
                  <a:pt x="3187103" y="6096"/>
                </a:lnTo>
                <a:lnTo>
                  <a:pt x="3162617" y="4152"/>
                </a:lnTo>
                <a:lnTo>
                  <a:pt x="3138131" y="7200"/>
                </a:lnTo>
                <a:lnTo>
                  <a:pt x="3113633" y="5080"/>
                </a:lnTo>
                <a:lnTo>
                  <a:pt x="3089122" y="3746"/>
                </a:lnTo>
                <a:lnTo>
                  <a:pt x="3040037" y="3009"/>
                </a:lnTo>
                <a:lnTo>
                  <a:pt x="3015488" y="2273"/>
                </a:lnTo>
                <a:lnTo>
                  <a:pt x="2990938" y="5638"/>
                </a:lnTo>
                <a:lnTo>
                  <a:pt x="2966377" y="3695"/>
                </a:lnTo>
                <a:lnTo>
                  <a:pt x="2941815" y="609"/>
                </a:lnTo>
                <a:lnTo>
                  <a:pt x="2917266" y="355"/>
                </a:lnTo>
                <a:lnTo>
                  <a:pt x="2892717" y="7366"/>
                </a:lnTo>
                <a:lnTo>
                  <a:pt x="2868167" y="1384"/>
                </a:lnTo>
                <a:lnTo>
                  <a:pt x="2843631" y="4330"/>
                </a:lnTo>
                <a:lnTo>
                  <a:pt x="2819095" y="6540"/>
                </a:lnTo>
                <a:lnTo>
                  <a:pt x="2794571" y="139"/>
                </a:lnTo>
                <a:lnTo>
                  <a:pt x="2770035" y="3822"/>
                </a:lnTo>
                <a:lnTo>
                  <a:pt x="2745511" y="1714"/>
                </a:lnTo>
                <a:lnTo>
                  <a:pt x="2721000" y="3479"/>
                </a:lnTo>
                <a:lnTo>
                  <a:pt x="2696476" y="6388"/>
                </a:lnTo>
                <a:lnTo>
                  <a:pt x="2671953" y="6845"/>
                </a:lnTo>
                <a:lnTo>
                  <a:pt x="2647441" y="279"/>
                </a:lnTo>
                <a:lnTo>
                  <a:pt x="2622918" y="889"/>
                </a:lnTo>
                <a:lnTo>
                  <a:pt x="2598407" y="3149"/>
                </a:lnTo>
                <a:lnTo>
                  <a:pt x="2573883" y="3530"/>
                </a:lnTo>
                <a:lnTo>
                  <a:pt x="2549372" y="4724"/>
                </a:lnTo>
                <a:lnTo>
                  <a:pt x="2524848" y="3708"/>
                </a:lnTo>
                <a:lnTo>
                  <a:pt x="2500337" y="1524"/>
                </a:lnTo>
                <a:lnTo>
                  <a:pt x="2475814" y="6972"/>
                </a:lnTo>
                <a:lnTo>
                  <a:pt x="2451290" y="2578"/>
                </a:lnTo>
                <a:lnTo>
                  <a:pt x="2426766" y="7251"/>
                </a:lnTo>
                <a:lnTo>
                  <a:pt x="2402243" y="5003"/>
                </a:lnTo>
                <a:lnTo>
                  <a:pt x="2377706" y="5562"/>
                </a:lnTo>
                <a:lnTo>
                  <a:pt x="2353170" y="6997"/>
                </a:lnTo>
                <a:lnTo>
                  <a:pt x="2328633" y="4648"/>
                </a:lnTo>
                <a:lnTo>
                  <a:pt x="2304084" y="342"/>
                </a:lnTo>
                <a:lnTo>
                  <a:pt x="2279535" y="1562"/>
                </a:lnTo>
                <a:lnTo>
                  <a:pt x="2254986" y="3683"/>
                </a:lnTo>
                <a:lnTo>
                  <a:pt x="2230424" y="2667"/>
                </a:lnTo>
                <a:lnTo>
                  <a:pt x="2205875" y="1308"/>
                </a:lnTo>
                <a:lnTo>
                  <a:pt x="2181326" y="5384"/>
                </a:lnTo>
                <a:lnTo>
                  <a:pt x="2132253" y="774"/>
                </a:lnTo>
                <a:lnTo>
                  <a:pt x="2107730" y="1485"/>
                </a:lnTo>
                <a:lnTo>
                  <a:pt x="2083193" y="6934"/>
                </a:lnTo>
                <a:lnTo>
                  <a:pt x="2058670" y="6477"/>
                </a:lnTo>
                <a:lnTo>
                  <a:pt x="2034159" y="5765"/>
                </a:lnTo>
                <a:lnTo>
                  <a:pt x="2009635" y="1422"/>
                </a:lnTo>
                <a:lnTo>
                  <a:pt x="1985124" y="2273"/>
                </a:lnTo>
                <a:lnTo>
                  <a:pt x="1960613" y="4127"/>
                </a:lnTo>
                <a:lnTo>
                  <a:pt x="1936102" y="6261"/>
                </a:lnTo>
                <a:lnTo>
                  <a:pt x="1911603" y="4508"/>
                </a:lnTo>
                <a:lnTo>
                  <a:pt x="1887092" y="5410"/>
                </a:lnTo>
                <a:lnTo>
                  <a:pt x="1862594" y="3403"/>
                </a:lnTo>
                <a:lnTo>
                  <a:pt x="1838083" y="2273"/>
                </a:lnTo>
                <a:lnTo>
                  <a:pt x="1813585" y="1689"/>
                </a:lnTo>
                <a:lnTo>
                  <a:pt x="1789087" y="1625"/>
                </a:lnTo>
                <a:lnTo>
                  <a:pt x="1764576" y="7518"/>
                </a:lnTo>
                <a:lnTo>
                  <a:pt x="1740077" y="6629"/>
                </a:lnTo>
                <a:lnTo>
                  <a:pt x="1715579" y="7493"/>
                </a:lnTo>
                <a:lnTo>
                  <a:pt x="1691081" y="622"/>
                </a:lnTo>
                <a:lnTo>
                  <a:pt x="1666570" y="4318"/>
                </a:lnTo>
                <a:lnTo>
                  <a:pt x="1642071" y="6667"/>
                </a:lnTo>
                <a:lnTo>
                  <a:pt x="1617560" y="7239"/>
                </a:lnTo>
                <a:lnTo>
                  <a:pt x="1593049" y="1257"/>
                </a:lnTo>
                <a:lnTo>
                  <a:pt x="1568538" y="6604"/>
                </a:lnTo>
                <a:lnTo>
                  <a:pt x="1544027" y="990"/>
                </a:lnTo>
                <a:lnTo>
                  <a:pt x="1519516" y="7404"/>
                </a:lnTo>
                <a:lnTo>
                  <a:pt x="1494993" y="3251"/>
                </a:lnTo>
                <a:lnTo>
                  <a:pt x="1470469" y="6070"/>
                </a:lnTo>
                <a:lnTo>
                  <a:pt x="1445945" y="1041"/>
                </a:lnTo>
                <a:lnTo>
                  <a:pt x="1421422" y="3378"/>
                </a:lnTo>
                <a:lnTo>
                  <a:pt x="1396885" y="7112"/>
                </a:lnTo>
                <a:lnTo>
                  <a:pt x="1372349" y="3924"/>
                </a:lnTo>
                <a:lnTo>
                  <a:pt x="1347812" y="5130"/>
                </a:lnTo>
                <a:lnTo>
                  <a:pt x="1323263" y="3289"/>
                </a:lnTo>
                <a:lnTo>
                  <a:pt x="1298714" y="571"/>
                </a:lnTo>
                <a:lnTo>
                  <a:pt x="1274165" y="3225"/>
                </a:lnTo>
                <a:lnTo>
                  <a:pt x="1249629" y="2565"/>
                </a:lnTo>
                <a:lnTo>
                  <a:pt x="1225092" y="5905"/>
                </a:lnTo>
                <a:lnTo>
                  <a:pt x="1200556" y="2324"/>
                </a:lnTo>
                <a:lnTo>
                  <a:pt x="1176032" y="4152"/>
                </a:lnTo>
                <a:lnTo>
                  <a:pt x="1151509" y="342"/>
                </a:lnTo>
                <a:lnTo>
                  <a:pt x="1126998" y="2489"/>
                </a:lnTo>
                <a:lnTo>
                  <a:pt x="1102474" y="1244"/>
                </a:lnTo>
                <a:lnTo>
                  <a:pt x="1077963" y="1460"/>
                </a:lnTo>
                <a:lnTo>
                  <a:pt x="1053452" y="304"/>
                </a:lnTo>
                <a:lnTo>
                  <a:pt x="1028953" y="139"/>
                </a:lnTo>
                <a:lnTo>
                  <a:pt x="1004455" y="6807"/>
                </a:lnTo>
                <a:lnTo>
                  <a:pt x="979944" y="2374"/>
                </a:lnTo>
                <a:lnTo>
                  <a:pt x="955459" y="3225"/>
                </a:lnTo>
                <a:lnTo>
                  <a:pt x="930960" y="6604"/>
                </a:lnTo>
                <a:lnTo>
                  <a:pt x="906462" y="2984"/>
                </a:lnTo>
                <a:lnTo>
                  <a:pt x="881976" y="3479"/>
                </a:lnTo>
                <a:lnTo>
                  <a:pt x="857491" y="5626"/>
                </a:lnTo>
                <a:lnTo>
                  <a:pt x="833005" y="4597"/>
                </a:lnTo>
                <a:lnTo>
                  <a:pt x="808520" y="6299"/>
                </a:lnTo>
                <a:lnTo>
                  <a:pt x="759548" y="5029"/>
                </a:lnTo>
                <a:lnTo>
                  <a:pt x="735063" y="558"/>
                </a:lnTo>
                <a:lnTo>
                  <a:pt x="710590" y="4927"/>
                </a:lnTo>
                <a:lnTo>
                  <a:pt x="686104" y="5346"/>
                </a:lnTo>
                <a:lnTo>
                  <a:pt x="661619" y="2324"/>
                </a:lnTo>
                <a:lnTo>
                  <a:pt x="637133" y="457"/>
                </a:lnTo>
                <a:lnTo>
                  <a:pt x="612660" y="2425"/>
                </a:lnTo>
                <a:lnTo>
                  <a:pt x="588175" y="4000"/>
                </a:lnTo>
                <a:lnTo>
                  <a:pt x="563689" y="1422"/>
                </a:lnTo>
                <a:lnTo>
                  <a:pt x="539203" y="5308"/>
                </a:lnTo>
                <a:lnTo>
                  <a:pt x="514718" y="3924"/>
                </a:lnTo>
                <a:lnTo>
                  <a:pt x="465747" y="2743"/>
                </a:lnTo>
                <a:lnTo>
                  <a:pt x="441261" y="939"/>
                </a:lnTo>
                <a:lnTo>
                  <a:pt x="416775" y="787"/>
                </a:lnTo>
                <a:lnTo>
                  <a:pt x="392277" y="5588"/>
                </a:lnTo>
                <a:lnTo>
                  <a:pt x="367779" y="6057"/>
                </a:lnTo>
                <a:lnTo>
                  <a:pt x="343280" y="3987"/>
                </a:lnTo>
                <a:lnTo>
                  <a:pt x="318782" y="4953"/>
                </a:lnTo>
                <a:lnTo>
                  <a:pt x="294284" y="3314"/>
                </a:lnTo>
                <a:lnTo>
                  <a:pt x="269786" y="3632"/>
                </a:lnTo>
                <a:lnTo>
                  <a:pt x="245275" y="1765"/>
                </a:lnTo>
                <a:lnTo>
                  <a:pt x="220764" y="5803"/>
                </a:lnTo>
                <a:lnTo>
                  <a:pt x="196253" y="5651"/>
                </a:lnTo>
                <a:lnTo>
                  <a:pt x="171729" y="2324"/>
                </a:lnTo>
                <a:lnTo>
                  <a:pt x="147205" y="317"/>
                </a:lnTo>
                <a:lnTo>
                  <a:pt x="122681" y="292"/>
                </a:lnTo>
                <a:lnTo>
                  <a:pt x="98158" y="3429"/>
                </a:lnTo>
                <a:lnTo>
                  <a:pt x="73621" y="2222"/>
                </a:lnTo>
                <a:lnTo>
                  <a:pt x="49085" y="2908"/>
                </a:lnTo>
                <a:lnTo>
                  <a:pt x="32778" y="8509"/>
                </a:lnTo>
                <a:lnTo>
                  <a:pt x="15036" y="11734"/>
                </a:lnTo>
                <a:lnTo>
                  <a:pt x="0" y="19050"/>
                </a:lnTo>
                <a:lnTo>
                  <a:pt x="8293" y="27508"/>
                </a:lnTo>
                <a:lnTo>
                  <a:pt x="292" y="35966"/>
                </a:lnTo>
                <a:lnTo>
                  <a:pt x="1219" y="44411"/>
                </a:lnTo>
                <a:lnTo>
                  <a:pt x="7581" y="52832"/>
                </a:lnTo>
                <a:lnTo>
                  <a:pt x="5588" y="61214"/>
                </a:lnTo>
                <a:lnTo>
                  <a:pt x="8902" y="69850"/>
                </a:lnTo>
                <a:lnTo>
                  <a:pt x="29895" y="73596"/>
                </a:lnTo>
                <a:lnTo>
                  <a:pt x="49085" y="76200"/>
                </a:lnTo>
                <a:lnTo>
                  <a:pt x="73901" y="77571"/>
                </a:lnTo>
                <a:lnTo>
                  <a:pt x="98717" y="74282"/>
                </a:lnTo>
                <a:lnTo>
                  <a:pt x="123456" y="75653"/>
                </a:lnTo>
                <a:lnTo>
                  <a:pt x="148158" y="75984"/>
                </a:lnTo>
                <a:lnTo>
                  <a:pt x="172897" y="77063"/>
                </a:lnTo>
                <a:lnTo>
                  <a:pt x="197599" y="76466"/>
                </a:lnTo>
                <a:lnTo>
                  <a:pt x="222288" y="74955"/>
                </a:lnTo>
                <a:lnTo>
                  <a:pt x="247002" y="78701"/>
                </a:lnTo>
                <a:lnTo>
                  <a:pt x="271640" y="80238"/>
                </a:lnTo>
                <a:lnTo>
                  <a:pt x="296278" y="78130"/>
                </a:lnTo>
                <a:lnTo>
                  <a:pt x="320967" y="73126"/>
                </a:lnTo>
                <a:lnTo>
                  <a:pt x="345541" y="74879"/>
                </a:lnTo>
                <a:lnTo>
                  <a:pt x="370230" y="79248"/>
                </a:lnTo>
                <a:lnTo>
                  <a:pt x="394893" y="77939"/>
                </a:lnTo>
                <a:lnTo>
                  <a:pt x="419569" y="76327"/>
                </a:lnTo>
                <a:lnTo>
                  <a:pt x="444233" y="79171"/>
                </a:lnTo>
                <a:lnTo>
                  <a:pt x="468871" y="79946"/>
                </a:lnTo>
                <a:lnTo>
                  <a:pt x="493534" y="73126"/>
                </a:lnTo>
                <a:lnTo>
                  <a:pt x="542823" y="78333"/>
                </a:lnTo>
                <a:lnTo>
                  <a:pt x="567436" y="73456"/>
                </a:lnTo>
                <a:lnTo>
                  <a:pt x="592074" y="74129"/>
                </a:lnTo>
                <a:lnTo>
                  <a:pt x="616737" y="76276"/>
                </a:lnTo>
                <a:lnTo>
                  <a:pt x="641375" y="74002"/>
                </a:lnTo>
                <a:lnTo>
                  <a:pt x="665975" y="74434"/>
                </a:lnTo>
                <a:lnTo>
                  <a:pt x="690562" y="74155"/>
                </a:lnTo>
                <a:lnTo>
                  <a:pt x="715137" y="74688"/>
                </a:lnTo>
                <a:lnTo>
                  <a:pt x="739736" y="78600"/>
                </a:lnTo>
                <a:lnTo>
                  <a:pt x="764349" y="75844"/>
                </a:lnTo>
                <a:lnTo>
                  <a:pt x="789012" y="78257"/>
                </a:lnTo>
                <a:lnTo>
                  <a:pt x="813638" y="79552"/>
                </a:lnTo>
                <a:lnTo>
                  <a:pt x="838212" y="79705"/>
                </a:lnTo>
                <a:lnTo>
                  <a:pt x="887285" y="79070"/>
                </a:lnTo>
                <a:lnTo>
                  <a:pt x="911809" y="78143"/>
                </a:lnTo>
                <a:lnTo>
                  <a:pt x="936345" y="75387"/>
                </a:lnTo>
                <a:lnTo>
                  <a:pt x="960882" y="74968"/>
                </a:lnTo>
                <a:lnTo>
                  <a:pt x="985443" y="76428"/>
                </a:lnTo>
                <a:lnTo>
                  <a:pt x="1010018" y="79349"/>
                </a:lnTo>
                <a:lnTo>
                  <a:pt x="1034643" y="73545"/>
                </a:lnTo>
                <a:lnTo>
                  <a:pt x="1059268" y="73126"/>
                </a:lnTo>
                <a:lnTo>
                  <a:pt x="1083881" y="73545"/>
                </a:lnTo>
                <a:lnTo>
                  <a:pt x="1108481" y="79895"/>
                </a:lnTo>
                <a:lnTo>
                  <a:pt x="1133068" y="74193"/>
                </a:lnTo>
                <a:lnTo>
                  <a:pt x="1157668" y="73863"/>
                </a:lnTo>
                <a:lnTo>
                  <a:pt x="1182281" y="78600"/>
                </a:lnTo>
                <a:lnTo>
                  <a:pt x="1206893" y="72898"/>
                </a:lnTo>
                <a:lnTo>
                  <a:pt x="1231531" y="80010"/>
                </a:lnTo>
                <a:lnTo>
                  <a:pt x="1256131" y="74574"/>
                </a:lnTo>
                <a:lnTo>
                  <a:pt x="1280731" y="74803"/>
                </a:lnTo>
                <a:lnTo>
                  <a:pt x="1305318" y="76720"/>
                </a:lnTo>
                <a:lnTo>
                  <a:pt x="1329905" y="77927"/>
                </a:lnTo>
                <a:lnTo>
                  <a:pt x="1354480" y="75780"/>
                </a:lnTo>
                <a:lnTo>
                  <a:pt x="1379067" y="79032"/>
                </a:lnTo>
                <a:lnTo>
                  <a:pt x="1403667" y="74117"/>
                </a:lnTo>
                <a:lnTo>
                  <a:pt x="1428267" y="75234"/>
                </a:lnTo>
                <a:lnTo>
                  <a:pt x="1452879" y="75031"/>
                </a:lnTo>
                <a:lnTo>
                  <a:pt x="1477505" y="77279"/>
                </a:lnTo>
                <a:lnTo>
                  <a:pt x="1502105" y="75996"/>
                </a:lnTo>
                <a:lnTo>
                  <a:pt x="1526692" y="79502"/>
                </a:lnTo>
                <a:lnTo>
                  <a:pt x="1551266" y="74803"/>
                </a:lnTo>
                <a:lnTo>
                  <a:pt x="1575841" y="78549"/>
                </a:lnTo>
                <a:lnTo>
                  <a:pt x="1600403" y="77838"/>
                </a:lnTo>
                <a:lnTo>
                  <a:pt x="1624964" y="75387"/>
                </a:lnTo>
                <a:lnTo>
                  <a:pt x="1649526" y="80238"/>
                </a:lnTo>
                <a:lnTo>
                  <a:pt x="1674088" y="75514"/>
                </a:lnTo>
                <a:lnTo>
                  <a:pt x="1698663" y="77419"/>
                </a:lnTo>
                <a:lnTo>
                  <a:pt x="1723250" y="78219"/>
                </a:lnTo>
                <a:lnTo>
                  <a:pt x="1747837" y="73990"/>
                </a:lnTo>
                <a:lnTo>
                  <a:pt x="1772450" y="77508"/>
                </a:lnTo>
                <a:lnTo>
                  <a:pt x="1797062" y="74307"/>
                </a:lnTo>
                <a:lnTo>
                  <a:pt x="1821662" y="73444"/>
                </a:lnTo>
                <a:lnTo>
                  <a:pt x="1846249" y="73926"/>
                </a:lnTo>
                <a:lnTo>
                  <a:pt x="1870811" y="80264"/>
                </a:lnTo>
                <a:lnTo>
                  <a:pt x="1895373" y="74790"/>
                </a:lnTo>
                <a:lnTo>
                  <a:pt x="1919922" y="74269"/>
                </a:lnTo>
                <a:lnTo>
                  <a:pt x="1944458" y="77876"/>
                </a:lnTo>
                <a:lnTo>
                  <a:pt x="1993544" y="76288"/>
                </a:lnTo>
                <a:lnTo>
                  <a:pt x="2018068" y="76149"/>
                </a:lnTo>
                <a:lnTo>
                  <a:pt x="2042617" y="77406"/>
                </a:lnTo>
                <a:lnTo>
                  <a:pt x="2067153" y="74663"/>
                </a:lnTo>
                <a:lnTo>
                  <a:pt x="2091689" y="77724"/>
                </a:lnTo>
                <a:lnTo>
                  <a:pt x="2116251" y="79451"/>
                </a:lnTo>
                <a:lnTo>
                  <a:pt x="2140800" y="74434"/>
                </a:lnTo>
                <a:lnTo>
                  <a:pt x="2165375" y="73990"/>
                </a:lnTo>
                <a:lnTo>
                  <a:pt x="2189949" y="74536"/>
                </a:lnTo>
                <a:lnTo>
                  <a:pt x="2214537" y="73240"/>
                </a:lnTo>
                <a:lnTo>
                  <a:pt x="2239149" y="76784"/>
                </a:lnTo>
                <a:lnTo>
                  <a:pt x="2263736" y="78041"/>
                </a:lnTo>
                <a:lnTo>
                  <a:pt x="2288311" y="77279"/>
                </a:lnTo>
                <a:lnTo>
                  <a:pt x="2312885" y="75412"/>
                </a:lnTo>
                <a:lnTo>
                  <a:pt x="2337435" y="75209"/>
                </a:lnTo>
                <a:lnTo>
                  <a:pt x="2361971" y="79197"/>
                </a:lnTo>
                <a:lnTo>
                  <a:pt x="2386495" y="74383"/>
                </a:lnTo>
                <a:lnTo>
                  <a:pt x="2411018" y="76212"/>
                </a:lnTo>
                <a:lnTo>
                  <a:pt x="2435529" y="76898"/>
                </a:lnTo>
                <a:lnTo>
                  <a:pt x="2460040" y="73431"/>
                </a:lnTo>
                <a:lnTo>
                  <a:pt x="2484551" y="77177"/>
                </a:lnTo>
                <a:lnTo>
                  <a:pt x="2509050" y="79616"/>
                </a:lnTo>
                <a:lnTo>
                  <a:pt x="2533548" y="76301"/>
                </a:lnTo>
                <a:lnTo>
                  <a:pt x="2582545" y="76047"/>
                </a:lnTo>
                <a:lnTo>
                  <a:pt x="2607043" y="74269"/>
                </a:lnTo>
                <a:lnTo>
                  <a:pt x="2631541" y="76123"/>
                </a:lnTo>
                <a:lnTo>
                  <a:pt x="2656039" y="73393"/>
                </a:lnTo>
                <a:lnTo>
                  <a:pt x="2680550" y="76568"/>
                </a:lnTo>
                <a:lnTo>
                  <a:pt x="2705074" y="75069"/>
                </a:lnTo>
                <a:lnTo>
                  <a:pt x="2754122" y="79895"/>
                </a:lnTo>
                <a:lnTo>
                  <a:pt x="2778658" y="74917"/>
                </a:lnTo>
                <a:lnTo>
                  <a:pt x="2803207" y="74968"/>
                </a:lnTo>
                <a:lnTo>
                  <a:pt x="2827756" y="76492"/>
                </a:lnTo>
                <a:lnTo>
                  <a:pt x="2852331" y="79819"/>
                </a:lnTo>
                <a:lnTo>
                  <a:pt x="2876905" y="72669"/>
                </a:lnTo>
                <a:lnTo>
                  <a:pt x="2901492" y="78143"/>
                </a:lnTo>
                <a:lnTo>
                  <a:pt x="2950616" y="73761"/>
                </a:lnTo>
                <a:lnTo>
                  <a:pt x="2975165" y="74320"/>
                </a:lnTo>
                <a:lnTo>
                  <a:pt x="2999689" y="77343"/>
                </a:lnTo>
                <a:lnTo>
                  <a:pt x="3024212" y="75704"/>
                </a:lnTo>
                <a:lnTo>
                  <a:pt x="3048723" y="75463"/>
                </a:lnTo>
                <a:lnTo>
                  <a:pt x="3073222" y="75958"/>
                </a:lnTo>
                <a:lnTo>
                  <a:pt x="3097707" y="77825"/>
                </a:lnTo>
                <a:lnTo>
                  <a:pt x="3122193" y="79121"/>
                </a:lnTo>
                <a:lnTo>
                  <a:pt x="3146666" y="78295"/>
                </a:lnTo>
                <a:lnTo>
                  <a:pt x="3171139" y="80124"/>
                </a:lnTo>
                <a:lnTo>
                  <a:pt x="3195599" y="76352"/>
                </a:lnTo>
                <a:lnTo>
                  <a:pt x="3220046" y="79057"/>
                </a:lnTo>
                <a:lnTo>
                  <a:pt x="3244507" y="77177"/>
                </a:lnTo>
                <a:lnTo>
                  <a:pt x="3268954" y="76555"/>
                </a:lnTo>
                <a:lnTo>
                  <a:pt x="3293402" y="74955"/>
                </a:lnTo>
                <a:lnTo>
                  <a:pt x="3317836" y="77584"/>
                </a:lnTo>
                <a:lnTo>
                  <a:pt x="3342284" y="75069"/>
                </a:lnTo>
                <a:lnTo>
                  <a:pt x="3366719" y="77190"/>
                </a:lnTo>
                <a:lnTo>
                  <a:pt x="3391166" y="75946"/>
                </a:lnTo>
                <a:lnTo>
                  <a:pt x="3415601" y="78193"/>
                </a:lnTo>
                <a:lnTo>
                  <a:pt x="3440036" y="75895"/>
                </a:lnTo>
                <a:lnTo>
                  <a:pt x="3464483" y="76568"/>
                </a:lnTo>
                <a:lnTo>
                  <a:pt x="3488931" y="76796"/>
                </a:lnTo>
                <a:lnTo>
                  <a:pt x="3513378" y="75577"/>
                </a:lnTo>
                <a:lnTo>
                  <a:pt x="3537826" y="76758"/>
                </a:lnTo>
                <a:lnTo>
                  <a:pt x="3562273" y="79349"/>
                </a:lnTo>
                <a:lnTo>
                  <a:pt x="3586734" y="80251"/>
                </a:lnTo>
                <a:lnTo>
                  <a:pt x="3611194" y="80149"/>
                </a:lnTo>
                <a:lnTo>
                  <a:pt x="3635667" y="76619"/>
                </a:lnTo>
                <a:lnTo>
                  <a:pt x="3660140" y="73710"/>
                </a:lnTo>
                <a:lnTo>
                  <a:pt x="3684625" y="77127"/>
                </a:lnTo>
                <a:lnTo>
                  <a:pt x="3709111" y="72910"/>
                </a:lnTo>
                <a:lnTo>
                  <a:pt x="3733609" y="76161"/>
                </a:lnTo>
                <a:lnTo>
                  <a:pt x="3782656" y="78054"/>
                </a:lnTo>
                <a:lnTo>
                  <a:pt x="3807205" y="72745"/>
                </a:lnTo>
                <a:lnTo>
                  <a:pt x="3831755" y="78371"/>
                </a:lnTo>
                <a:lnTo>
                  <a:pt x="3856304" y="80200"/>
                </a:lnTo>
                <a:lnTo>
                  <a:pt x="3880866" y="75615"/>
                </a:lnTo>
                <a:lnTo>
                  <a:pt x="3905427" y="74599"/>
                </a:lnTo>
                <a:lnTo>
                  <a:pt x="3929976" y="79933"/>
                </a:lnTo>
                <a:lnTo>
                  <a:pt x="3954526" y="74752"/>
                </a:lnTo>
                <a:lnTo>
                  <a:pt x="3979075" y="73977"/>
                </a:lnTo>
                <a:lnTo>
                  <a:pt x="4003611" y="78486"/>
                </a:lnTo>
                <a:lnTo>
                  <a:pt x="4028147" y="77978"/>
                </a:lnTo>
                <a:lnTo>
                  <a:pt x="4052671" y="77812"/>
                </a:lnTo>
                <a:lnTo>
                  <a:pt x="4077207" y="75095"/>
                </a:lnTo>
                <a:lnTo>
                  <a:pt x="4101731" y="74777"/>
                </a:lnTo>
                <a:lnTo>
                  <a:pt x="4126255" y="74828"/>
                </a:lnTo>
                <a:lnTo>
                  <a:pt x="4150766" y="77304"/>
                </a:lnTo>
                <a:lnTo>
                  <a:pt x="4175290" y="74815"/>
                </a:lnTo>
                <a:lnTo>
                  <a:pt x="4199801" y="76009"/>
                </a:lnTo>
                <a:lnTo>
                  <a:pt x="4224324" y="74803"/>
                </a:lnTo>
                <a:lnTo>
                  <a:pt x="4248835" y="76885"/>
                </a:lnTo>
                <a:lnTo>
                  <a:pt x="4273359" y="79857"/>
                </a:lnTo>
                <a:lnTo>
                  <a:pt x="4297870" y="75831"/>
                </a:lnTo>
                <a:lnTo>
                  <a:pt x="4322394" y="78536"/>
                </a:lnTo>
                <a:lnTo>
                  <a:pt x="4346905" y="76555"/>
                </a:lnTo>
                <a:lnTo>
                  <a:pt x="4371428" y="76974"/>
                </a:lnTo>
                <a:lnTo>
                  <a:pt x="4395952" y="78828"/>
                </a:lnTo>
                <a:lnTo>
                  <a:pt x="4420476" y="76441"/>
                </a:lnTo>
                <a:lnTo>
                  <a:pt x="4445012" y="73202"/>
                </a:lnTo>
                <a:lnTo>
                  <a:pt x="4469536" y="79756"/>
                </a:lnTo>
                <a:lnTo>
                  <a:pt x="4494072" y="74180"/>
                </a:lnTo>
                <a:lnTo>
                  <a:pt x="4518609" y="77343"/>
                </a:lnTo>
                <a:lnTo>
                  <a:pt x="4543158" y="78536"/>
                </a:lnTo>
                <a:lnTo>
                  <a:pt x="4567707" y="77571"/>
                </a:lnTo>
                <a:lnTo>
                  <a:pt x="4592256" y="73926"/>
                </a:lnTo>
                <a:lnTo>
                  <a:pt x="4616818" y="74853"/>
                </a:lnTo>
                <a:lnTo>
                  <a:pt x="4641367" y="78359"/>
                </a:lnTo>
                <a:lnTo>
                  <a:pt x="4665916" y="73164"/>
                </a:lnTo>
                <a:lnTo>
                  <a:pt x="4690452" y="73736"/>
                </a:lnTo>
                <a:lnTo>
                  <a:pt x="4714989" y="78905"/>
                </a:lnTo>
                <a:lnTo>
                  <a:pt x="4739513" y="75387"/>
                </a:lnTo>
                <a:lnTo>
                  <a:pt x="4764049" y="78955"/>
                </a:lnTo>
                <a:lnTo>
                  <a:pt x="4788573" y="79552"/>
                </a:lnTo>
                <a:lnTo>
                  <a:pt x="4813084" y="76860"/>
                </a:lnTo>
                <a:lnTo>
                  <a:pt x="4837607" y="78689"/>
                </a:lnTo>
                <a:lnTo>
                  <a:pt x="4862118" y="75857"/>
                </a:lnTo>
                <a:lnTo>
                  <a:pt x="4886629" y="73596"/>
                </a:lnTo>
                <a:lnTo>
                  <a:pt x="4911140" y="74625"/>
                </a:lnTo>
                <a:lnTo>
                  <a:pt x="4935651" y="75196"/>
                </a:lnTo>
                <a:lnTo>
                  <a:pt x="4960150" y="78905"/>
                </a:lnTo>
                <a:lnTo>
                  <a:pt x="4984661" y="78066"/>
                </a:lnTo>
                <a:lnTo>
                  <a:pt x="5009159" y="74523"/>
                </a:lnTo>
                <a:lnTo>
                  <a:pt x="5033657" y="75069"/>
                </a:lnTo>
                <a:lnTo>
                  <a:pt x="5058156" y="77317"/>
                </a:lnTo>
                <a:lnTo>
                  <a:pt x="5082667" y="75730"/>
                </a:lnTo>
                <a:lnTo>
                  <a:pt x="5107165" y="79171"/>
                </a:lnTo>
                <a:lnTo>
                  <a:pt x="5131663" y="75666"/>
                </a:lnTo>
                <a:lnTo>
                  <a:pt x="5156174" y="77025"/>
                </a:lnTo>
                <a:lnTo>
                  <a:pt x="5180672" y="75590"/>
                </a:lnTo>
                <a:lnTo>
                  <a:pt x="5205183" y="77546"/>
                </a:lnTo>
                <a:lnTo>
                  <a:pt x="5229682" y="74231"/>
                </a:lnTo>
                <a:lnTo>
                  <a:pt x="5278704" y="74650"/>
                </a:lnTo>
                <a:lnTo>
                  <a:pt x="5303215" y="79425"/>
                </a:lnTo>
                <a:lnTo>
                  <a:pt x="5327726" y="72986"/>
                </a:lnTo>
                <a:lnTo>
                  <a:pt x="5352249" y="74498"/>
                </a:lnTo>
                <a:lnTo>
                  <a:pt x="5376773" y="74993"/>
                </a:lnTo>
                <a:lnTo>
                  <a:pt x="5401297" y="78016"/>
                </a:lnTo>
                <a:lnTo>
                  <a:pt x="5425821" y="77190"/>
                </a:lnTo>
                <a:lnTo>
                  <a:pt x="5450357" y="75044"/>
                </a:lnTo>
                <a:lnTo>
                  <a:pt x="5474893" y="74561"/>
                </a:lnTo>
                <a:lnTo>
                  <a:pt x="5499430" y="75933"/>
                </a:lnTo>
                <a:lnTo>
                  <a:pt x="5523979" y="75552"/>
                </a:lnTo>
                <a:lnTo>
                  <a:pt x="5548528" y="74739"/>
                </a:lnTo>
                <a:lnTo>
                  <a:pt x="5573064" y="76415"/>
                </a:lnTo>
                <a:lnTo>
                  <a:pt x="5597613" y="76962"/>
                </a:lnTo>
                <a:lnTo>
                  <a:pt x="5622150" y="79997"/>
                </a:lnTo>
                <a:lnTo>
                  <a:pt x="5646686" y="73329"/>
                </a:lnTo>
                <a:lnTo>
                  <a:pt x="5671210" y="73317"/>
                </a:lnTo>
                <a:lnTo>
                  <a:pt x="5695734" y="79578"/>
                </a:lnTo>
                <a:lnTo>
                  <a:pt x="5720257" y="76619"/>
                </a:lnTo>
                <a:lnTo>
                  <a:pt x="5744768" y="77431"/>
                </a:lnTo>
                <a:lnTo>
                  <a:pt x="5769279" y="74980"/>
                </a:lnTo>
                <a:lnTo>
                  <a:pt x="5793790" y="73964"/>
                </a:lnTo>
                <a:lnTo>
                  <a:pt x="5818289" y="79375"/>
                </a:lnTo>
                <a:lnTo>
                  <a:pt x="5842800" y="77685"/>
                </a:lnTo>
                <a:lnTo>
                  <a:pt x="5867298" y="73952"/>
                </a:lnTo>
                <a:lnTo>
                  <a:pt x="5891784" y="78574"/>
                </a:lnTo>
                <a:lnTo>
                  <a:pt x="5916282" y="77482"/>
                </a:lnTo>
                <a:lnTo>
                  <a:pt x="5940780" y="73494"/>
                </a:lnTo>
                <a:lnTo>
                  <a:pt x="5965266" y="78511"/>
                </a:lnTo>
                <a:lnTo>
                  <a:pt x="5989751" y="72745"/>
                </a:lnTo>
                <a:lnTo>
                  <a:pt x="6014237" y="75374"/>
                </a:lnTo>
                <a:lnTo>
                  <a:pt x="6038723" y="79984"/>
                </a:lnTo>
                <a:lnTo>
                  <a:pt x="6063208" y="78028"/>
                </a:lnTo>
                <a:lnTo>
                  <a:pt x="6087694" y="75222"/>
                </a:lnTo>
                <a:lnTo>
                  <a:pt x="6112179" y="77381"/>
                </a:lnTo>
                <a:lnTo>
                  <a:pt x="6136665" y="79121"/>
                </a:lnTo>
                <a:lnTo>
                  <a:pt x="6161138" y="76682"/>
                </a:lnTo>
                <a:lnTo>
                  <a:pt x="6185623" y="80213"/>
                </a:lnTo>
                <a:lnTo>
                  <a:pt x="6210109" y="78854"/>
                </a:lnTo>
                <a:lnTo>
                  <a:pt x="6234582" y="78486"/>
                </a:lnTo>
                <a:lnTo>
                  <a:pt x="6259068" y="76301"/>
                </a:lnTo>
                <a:lnTo>
                  <a:pt x="6283553" y="77736"/>
                </a:lnTo>
                <a:lnTo>
                  <a:pt x="6308039" y="75704"/>
                </a:lnTo>
                <a:lnTo>
                  <a:pt x="6332524" y="79273"/>
                </a:lnTo>
                <a:lnTo>
                  <a:pt x="6357010" y="75819"/>
                </a:lnTo>
                <a:lnTo>
                  <a:pt x="6381496" y="75984"/>
                </a:lnTo>
                <a:lnTo>
                  <a:pt x="6405981" y="78041"/>
                </a:lnTo>
                <a:lnTo>
                  <a:pt x="6430479" y="79082"/>
                </a:lnTo>
                <a:lnTo>
                  <a:pt x="6454965" y="74434"/>
                </a:lnTo>
                <a:lnTo>
                  <a:pt x="6479463" y="77838"/>
                </a:lnTo>
                <a:lnTo>
                  <a:pt x="6503962" y="78955"/>
                </a:lnTo>
                <a:lnTo>
                  <a:pt x="6528460" y="78879"/>
                </a:lnTo>
                <a:lnTo>
                  <a:pt x="6552958" y="77635"/>
                </a:lnTo>
                <a:lnTo>
                  <a:pt x="6577469" y="74218"/>
                </a:lnTo>
                <a:lnTo>
                  <a:pt x="6601968" y="78308"/>
                </a:lnTo>
                <a:lnTo>
                  <a:pt x="6626479" y="74510"/>
                </a:lnTo>
                <a:lnTo>
                  <a:pt x="6651002" y="77901"/>
                </a:lnTo>
                <a:lnTo>
                  <a:pt x="6675513" y="74980"/>
                </a:lnTo>
                <a:lnTo>
                  <a:pt x="6700037" y="74460"/>
                </a:lnTo>
                <a:lnTo>
                  <a:pt x="6724561" y="78740"/>
                </a:lnTo>
                <a:lnTo>
                  <a:pt x="6749084" y="77812"/>
                </a:lnTo>
                <a:lnTo>
                  <a:pt x="6773621" y="79819"/>
                </a:lnTo>
                <a:lnTo>
                  <a:pt x="6798157" y="78257"/>
                </a:lnTo>
                <a:lnTo>
                  <a:pt x="6820496" y="75615"/>
                </a:lnTo>
                <a:lnTo>
                  <a:pt x="6827812" y="67576"/>
                </a:lnTo>
                <a:lnTo>
                  <a:pt x="6845300" y="61214"/>
                </a:lnTo>
                <a:lnTo>
                  <a:pt x="6829475" y="53238"/>
                </a:lnTo>
                <a:lnTo>
                  <a:pt x="6844525" y="44284"/>
                </a:lnTo>
                <a:lnTo>
                  <a:pt x="6839369" y="35852"/>
                </a:lnTo>
                <a:lnTo>
                  <a:pt x="6798157" y="1231"/>
                </a:lnTo>
                <a:lnTo>
                  <a:pt x="6773341" y="977"/>
                </a:lnTo>
                <a:lnTo>
                  <a:pt x="6748538" y="4965"/>
                </a:lnTo>
                <a:lnTo>
                  <a:pt x="6723786" y="3822"/>
                </a:lnTo>
                <a:lnTo>
                  <a:pt x="6699084" y="4610"/>
                </a:lnTo>
                <a:lnTo>
                  <a:pt x="6674345" y="762"/>
                </a:lnTo>
                <a:lnTo>
                  <a:pt x="6649643" y="215"/>
                </a:lnTo>
                <a:lnTo>
                  <a:pt x="6600240" y="800"/>
                </a:lnTo>
                <a:lnTo>
                  <a:pt x="6575602" y="5829"/>
                </a:lnTo>
                <a:lnTo>
                  <a:pt x="6550964" y="6616"/>
                </a:lnTo>
                <a:lnTo>
                  <a:pt x="6526276" y="1714"/>
                </a:lnTo>
                <a:lnTo>
                  <a:pt x="6501701" y="6057"/>
                </a:lnTo>
                <a:lnTo>
                  <a:pt x="6477012" y="4762"/>
                </a:lnTo>
                <a:lnTo>
                  <a:pt x="6427673" y="1320"/>
                </a:lnTo>
                <a:lnTo>
                  <a:pt x="6403009" y="5029"/>
                </a:lnTo>
                <a:lnTo>
                  <a:pt x="6378371" y="2679"/>
                </a:lnTo>
                <a:lnTo>
                  <a:pt x="6353708" y="635"/>
                </a:lnTo>
                <a:lnTo>
                  <a:pt x="6329045" y="6578"/>
                </a:lnTo>
                <a:lnTo>
                  <a:pt x="6304419" y="3911"/>
                </a:lnTo>
                <a:lnTo>
                  <a:pt x="6279807" y="406"/>
                </a:lnTo>
                <a:lnTo>
                  <a:pt x="6230505" y="6477"/>
                </a:lnTo>
                <a:lnTo>
                  <a:pt x="6205867" y="4673"/>
                </a:lnTo>
                <a:lnTo>
                  <a:pt x="6181267" y="5245"/>
                </a:lnTo>
                <a:lnTo>
                  <a:pt x="6156680" y="3098"/>
                </a:lnTo>
                <a:lnTo>
                  <a:pt x="6132106" y="6070"/>
                </a:lnTo>
                <a:lnTo>
                  <a:pt x="6107506" y="1943"/>
                </a:lnTo>
                <a:lnTo>
                  <a:pt x="6082893" y="508"/>
                </a:lnTo>
                <a:lnTo>
                  <a:pt x="6058230" y="6972"/>
                </a:lnTo>
                <a:lnTo>
                  <a:pt x="6033617" y="6045"/>
                </a:lnTo>
                <a:lnTo>
                  <a:pt x="6009030" y="647"/>
                </a:lnTo>
                <a:lnTo>
                  <a:pt x="5984481" y="2286"/>
                </a:lnTo>
                <a:lnTo>
                  <a:pt x="5959957" y="5334"/>
                </a:lnTo>
                <a:lnTo>
                  <a:pt x="5935433" y="1473"/>
                </a:lnTo>
                <a:lnTo>
                  <a:pt x="5910897" y="3263"/>
                </a:lnTo>
                <a:lnTo>
                  <a:pt x="5886361" y="1231"/>
                </a:lnTo>
                <a:lnTo>
                  <a:pt x="5861812" y="5194"/>
                </a:lnTo>
                <a:lnTo>
                  <a:pt x="5837224" y="546"/>
                </a:lnTo>
                <a:lnTo>
                  <a:pt x="5812599" y="3149"/>
                </a:lnTo>
                <a:lnTo>
                  <a:pt x="5787974" y="1574"/>
                </a:lnTo>
                <a:lnTo>
                  <a:pt x="5763361" y="2273"/>
                </a:lnTo>
                <a:lnTo>
                  <a:pt x="5738761" y="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日付枠">
            <a:extLst>
              <a:ext uri="{FF2B5EF4-FFF2-40B4-BE49-F238E27FC236}">
                <a16:creationId xmlns:a16="http://schemas.microsoft.com/office/drawing/2014/main" id="{3111B6F4-B5E7-52EF-656F-D82474389472}"/>
              </a:ext>
            </a:extLst>
          </p:cNvPr>
          <p:cNvSpPr/>
          <p:nvPr/>
        </p:nvSpPr>
        <p:spPr>
          <a:xfrm>
            <a:off x="360000" y="360000"/>
            <a:ext cx="1692000" cy="463550"/>
          </a:xfrm>
          <a:custGeom>
            <a:avLst/>
            <a:gdLst/>
            <a:ahLst/>
            <a:cxnLst/>
            <a:rect l="l" t="t" r="r" b="b"/>
            <a:pathLst>
              <a:path w="1682750" h="463550">
                <a:moveTo>
                  <a:pt x="1682750" y="463550"/>
                </a:moveTo>
                <a:lnTo>
                  <a:pt x="0" y="463550"/>
                </a:lnTo>
                <a:lnTo>
                  <a:pt x="0" y="0"/>
                </a:lnTo>
                <a:lnTo>
                  <a:pt x="1682750" y="0"/>
                </a:lnTo>
                <a:lnTo>
                  <a:pt x="1682750" y="463550"/>
                </a:lnTo>
                <a:close/>
              </a:path>
            </a:pathLst>
          </a:custGeom>
          <a:ln w="10452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Published">
            <a:extLst>
              <a:ext uri="{FF2B5EF4-FFF2-40B4-BE49-F238E27FC236}">
                <a16:creationId xmlns:a16="http://schemas.microsoft.com/office/drawing/2014/main" id="{8DF7F696-1E17-1548-2D8D-7B008831AA9E}"/>
              </a:ext>
            </a:extLst>
          </p:cNvPr>
          <p:cNvSpPr txBox="1"/>
          <p:nvPr/>
        </p:nvSpPr>
        <p:spPr>
          <a:xfrm>
            <a:off x="360000" y="360000"/>
            <a:ext cx="169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spc="-30" dirty="0"/>
              <a:t>Published</a:t>
            </a:r>
            <a:r>
              <a:rPr kumimoji="1" lang="ja-JP" altLang="en-US" sz="800" spc="-30" dirty="0"/>
              <a:t>：</a:t>
            </a:r>
            <a:r>
              <a:rPr kumimoji="1" lang="en-US" altLang="ja-JP" sz="800" spc="-30" dirty="0"/>
              <a:t>Published in Love City, </a:t>
            </a:r>
            <a:endParaRPr kumimoji="1" lang="ja-JP" altLang="en-US" sz="800" spc="-30" dirty="0"/>
          </a:p>
        </p:txBody>
      </p:sp>
      <p:sp>
        <p:nvSpPr>
          <p:cNvPr id="19" name="日付">
            <a:extLst>
              <a:ext uri="{FF2B5EF4-FFF2-40B4-BE49-F238E27FC236}">
                <a16:creationId xmlns:a16="http://schemas.microsoft.com/office/drawing/2014/main" id="{5821F91F-1E43-15FE-8647-D49252EABD70}"/>
              </a:ext>
            </a:extLst>
          </p:cNvPr>
          <p:cNvSpPr txBox="1"/>
          <p:nvPr/>
        </p:nvSpPr>
        <p:spPr>
          <a:xfrm>
            <a:off x="360000" y="440372"/>
            <a:ext cx="1692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00" spc="-150" dirty="0">
                <a:latin typeface="Franklin Gothic Heavy" panose="020B0903020102020204" pitchFamily="34" charset="0"/>
              </a:rPr>
              <a:t>April 20, 2025</a:t>
            </a:r>
            <a:endParaRPr kumimoji="1" lang="ja-JP" altLang="en-US" sz="2100" spc="-150" dirty="0">
              <a:latin typeface="Franklin Gothic Heavy" panose="020B0903020102020204" pitchFamily="34" charset="0"/>
            </a:endParaRPr>
          </a:p>
        </p:txBody>
      </p:sp>
      <p:pic>
        <p:nvPicPr>
          <p:cNvPr id="20" name="The Wedding Chronicle">
            <a:extLst>
              <a:ext uri="{FF2B5EF4-FFF2-40B4-BE49-F238E27FC236}">
                <a16:creationId xmlns:a16="http://schemas.microsoft.com/office/drawing/2014/main" id="{8AEBEB59-71CD-E8BC-D23E-9FFE272587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19895" y="400672"/>
            <a:ext cx="4770766" cy="43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60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写真">
            <a:extLst>
              <a:ext uri="{FF2B5EF4-FFF2-40B4-BE49-F238E27FC236}">
                <a16:creationId xmlns:a16="http://schemas.microsoft.com/office/drawing/2014/main" id="{33902C01-DC18-4C46-432B-35B7C7D98F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5" t="7045" r="9051" b="6596"/>
          <a:stretch/>
        </p:blipFill>
        <p:spPr>
          <a:xfrm>
            <a:off x="574889" y="3056161"/>
            <a:ext cx="1501775" cy="1031897"/>
          </a:xfrm>
          <a:prstGeom prst="rect">
            <a:avLst/>
          </a:prstGeom>
        </p:spPr>
      </p:pic>
      <p:pic>
        <p:nvPicPr>
          <p:cNvPr id="180" name="写真">
            <a:extLst>
              <a:ext uri="{FF2B5EF4-FFF2-40B4-BE49-F238E27FC236}">
                <a16:creationId xmlns:a16="http://schemas.microsoft.com/office/drawing/2014/main" id="{8D8147B4-F8B5-E0B5-B0DD-A7A05D7122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8" r="9068"/>
          <a:stretch/>
        </p:blipFill>
        <p:spPr>
          <a:xfrm>
            <a:off x="5483633" y="3056161"/>
            <a:ext cx="1501775" cy="1031897"/>
          </a:xfrm>
          <a:prstGeom prst="rect">
            <a:avLst/>
          </a:prstGeom>
        </p:spPr>
      </p:pic>
      <p:sp>
        <p:nvSpPr>
          <p:cNvPr id="17" name="写真">
            <a:extLst>
              <a:ext uri="{FF2B5EF4-FFF2-40B4-BE49-F238E27FC236}">
                <a16:creationId xmlns:a16="http://schemas.microsoft.com/office/drawing/2014/main" id="{9F862FB3-AE3D-E167-97AF-5F54F584C002}"/>
              </a:ext>
            </a:extLst>
          </p:cNvPr>
          <p:cNvSpPr/>
          <p:nvPr/>
        </p:nvSpPr>
        <p:spPr>
          <a:xfrm>
            <a:off x="2213625" y="524058"/>
            <a:ext cx="3096000" cy="352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メニュー">
            <a:extLst>
              <a:ext uri="{FF2B5EF4-FFF2-40B4-BE49-F238E27FC236}">
                <a16:creationId xmlns:a16="http://schemas.microsoft.com/office/drawing/2014/main" id="{E0E63A49-8A73-7632-6CA3-A41AF7989E1D}"/>
              </a:ext>
            </a:extLst>
          </p:cNvPr>
          <p:cNvSpPr txBox="1"/>
          <p:nvPr/>
        </p:nvSpPr>
        <p:spPr>
          <a:xfrm>
            <a:off x="4963492" y="7054552"/>
            <a:ext cx="2004060" cy="73596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09"/>
              </a:spcBef>
            </a:pPr>
            <a:r>
              <a:rPr sz="900" dirty="0">
                <a:latin typeface="小塚ゴシック Pr6N R"/>
                <a:cs typeface="小塚ゴシック Pr6N R"/>
              </a:rPr>
              <a:t>‹</a:t>
            </a:r>
            <a:r>
              <a:rPr sz="900" spc="215" dirty="0">
                <a:latin typeface="小塚ゴシック Pr6N R"/>
                <a:cs typeface="小塚ゴシック Pr6N R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appetize</a:t>
            </a:r>
            <a:r>
              <a:rPr sz="900" b="1" spc="125" dirty="0">
                <a:latin typeface="游明朝 Demibold"/>
                <a:cs typeface="游明朝 Demibold"/>
              </a:rPr>
              <a:t> </a:t>
            </a:r>
            <a:r>
              <a:rPr sz="900" spc="-50" dirty="0">
                <a:latin typeface="小塚ゴシック Pr6N R"/>
                <a:cs typeface="小塚ゴシック Pr6N R"/>
              </a:rPr>
              <a:t>›</a:t>
            </a:r>
            <a:endParaRPr sz="9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750" spc="-35" dirty="0">
                <a:latin typeface="游明朝"/>
                <a:cs typeface="游明朝"/>
              </a:rPr>
              <a:t>季節のフレッシュサラダ 柑橘ドレッシング添え</a:t>
            </a:r>
            <a:endParaRPr sz="75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900" dirty="0">
                <a:latin typeface="小塚ゴシック Pr6N R"/>
                <a:cs typeface="小塚ゴシック Pr6N R"/>
              </a:rPr>
              <a:t>‹</a:t>
            </a:r>
            <a:r>
              <a:rPr sz="900" spc="180" dirty="0">
                <a:latin typeface="小塚ゴシック Pr6N R"/>
                <a:cs typeface="小塚ゴシック Pr6N R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soup</a:t>
            </a:r>
            <a:r>
              <a:rPr sz="900" b="1" spc="90" dirty="0">
                <a:latin typeface="游明朝 Demibold"/>
                <a:cs typeface="游明朝 Demibold"/>
              </a:rPr>
              <a:t> </a:t>
            </a:r>
            <a:r>
              <a:rPr sz="900" spc="-50" dirty="0">
                <a:latin typeface="小塚ゴシック Pr6N R"/>
                <a:cs typeface="小塚ゴシック Pr6N R"/>
              </a:rPr>
              <a:t>›</a:t>
            </a:r>
            <a:endParaRPr sz="9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750" spc="-35" dirty="0">
                <a:latin typeface="游明朝"/>
                <a:cs typeface="游明朝"/>
              </a:rPr>
              <a:t>濃厚かぼちゃのポタージュ クリームを浮かべて</a:t>
            </a:r>
            <a:endParaRPr sz="750" dirty="0">
              <a:latin typeface="游明朝"/>
              <a:cs typeface="游明朝"/>
            </a:endParaRPr>
          </a:p>
        </p:txBody>
      </p:sp>
      <p:sp>
        <p:nvSpPr>
          <p:cNvPr id="11" name="メニュー">
            <a:extLst>
              <a:ext uri="{FF2B5EF4-FFF2-40B4-BE49-F238E27FC236}">
                <a16:creationId xmlns:a16="http://schemas.microsoft.com/office/drawing/2014/main" id="{D607103F-7914-D718-4419-1A1B0E893CA5}"/>
              </a:ext>
            </a:extLst>
          </p:cNvPr>
          <p:cNvSpPr txBox="1"/>
          <p:nvPr/>
        </p:nvSpPr>
        <p:spPr>
          <a:xfrm>
            <a:off x="5209522" y="7810551"/>
            <a:ext cx="1512000" cy="1100365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09"/>
              </a:spcBef>
            </a:pPr>
            <a:r>
              <a:rPr sz="900" dirty="0">
                <a:latin typeface="小塚ゴシック Pr6N R"/>
                <a:cs typeface="小塚ゴシック Pr6N R"/>
              </a:rPr>
              <a:t>‹</a:t>
            </a:r>
            <a:r>
              <a:rPr sz="900" spc="190" dirty="0">
                <a:latin typeface="小塚ゴシック Pr6N R"/>
                <a:cs typeface="小塚ゴシック Pr6N R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main</a:t>
            </a:r>
            <a:r>
              <a:rPr sz="900" b="1" spc="105" dirty="0">
                <a:latin typeface="游明朝 Demibold"/>
                <a:cs typeface="游明朝 Demibold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dish</a:t>
            </a:r>
            <a:r>
              <a:rPr sz="900" b="1" spc="100" dirty="0">
                <a:latin typeface="游明朝 Demibold"/>
                <a:cs typeface="游明朝 Demibold"/>
              </a:rPr>
              <a:t> </a:t>
            </a:r>
            <a:r>
              <a:rPr sz="900" spc="-50" dirty="0">
                <a:latin typeface="小塚ゴシック Pr6N R"/>
                <a:cs typeface="小塚ゴシック Pr6N R"/>
              </a:rPr>
              <a:t>›</a:t>
            </a:r>
            <a:endParaRPr sz="900" dirty="0">
              <a:latin typeface="小塚ゴシック Pr6N R"/>
              <a:cs typeface="小塚ゴシック Pr6N R"/>
            </a:endParaRPr>
          </a:p>
          <a:p>
            <a:pPr marL="12700" marR="5080" algn="ctr">
              <a:lnSpc>
                <a:spcPct val="126000"/>
              </a:lnSpc>
              <a:spcBef>
                <a:spcPts val="125"/>
              </a:spcBef>
            </a:pPr>
            <a:r>
              <a:rPr sz="750" spc="-40" dirty="0">
                <a:latin typeface="游明朝"/>
                <a:cs typeface="游明朝"/>
              </a:rPr>
              <a:t>国産牛のグリル 赤ワインソース</a:t>
            </a:r>
            <a:r>
              <a:rPr sz="750" spc="-35" dirty="0">
                <a:latin typeface="游明朝"/>
                <a:cs typeface="游明朝"/>
              </a:rPr>
              <a:t>季節の焼き野菜を添えて</a:t>
            </a:r>
            <a:endParaRPr lang="en-US" sz="750" spc="-35" dirty="0">
              <a:latin typeface="游明朝"/>
              <a:cs typeface="游明朝"/>
            </a:endParaRPr>
          </a:p>
          <a:p>
            <a:pPr marL="12700" marR="5080" algn="ctr">
              <a:lnSpc>
                <a:spcPct val="126000"/>
              </a:lnSpc>
              <a:spcBef>
                <a:spcPts val="95"/>
              </a:spcBef>
            </a:pPr>
            <a:r>
              <a:rPr lang="ja-JP" altLang="en-US" sz="750" spc="-35" dirty="0">
                <a:latin typeface="游明朝"/>
                <a:cs typeface="游明朝"/>
              </a:rPr>
              <a:t>ハーブ香るサーモンのオーブン焼きレモンバターソース</a:t>
            </a:r>
            <a:endParaRPr lang="ja-JP" altLang="en-US" sz="75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lang="ja-JP" altLang="en-US" sz="750" spc="-35" dirty="0">
                <a:latin typeface="游明朝"/>
                <a:cs typeface="游明朝"/>
              </a:rPr>
              <a:t>ガーリックマッシュポテトとともに</a:t>
            </a:r>
            <a:endParaRPr lang="ja-JP" altLang="en-US" sz="750" dirty="0">
              <a:latin typeface="游明朝"/>
              <a:cs typeface="游明朝"/>
            </a:endParaRPr>
          </a:p>
          <a:p>
            <a:pPr marL="12700" marR="5080" algn="ctr">
              <a:lnSpc>
                <a:spcPct val="126000"/>
              </a:lnSpc>
              <a:spcBef>
                <a:spcPts val="125"/>
              </a:spcBef>
            </a:pPr>
            <a:endParaRPr sz="750" dirty="0">
              <a:latin typeface="游明朝"/>
              <a:cs typeface="游明朝"/>
            </a:endParaRPr>
          </a:p>
        </p:txBody>
      </p:sp>
      <p:sp>
        <p:nvSpPr>
          <p:cNvPr id="13" name="メニュー">
            <a:extLst>
              <a:ext uri="{FF2B5EF4-FFF2-40B4-BE49-F238E27FC236}">
                <a16:creationId xmlns:a16="http://schemas.microsoft.com/office/drawing/2014/main" id="{C7270C8C-D32E-1CC4-BD90-FAE93EB328D1}"/>
              </a:ext>
            </a:extLst>
          </p:cNvPr>
          <p:cNvSpPr txBox="1"/>
          <p:nvPr/>
        </p:nvSpPr>
        <p:spPr>
          <a:xfrm>
            <a:off x="5208223" y="8923374"/>
            <a:ext cx="1514475" cy="59952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900" dirty="0">
                <a:latin typeface="小塚ゴシック Pr6N R"/>
                <a:cs typeface="小塚ゴシック Pr6N R"/>
              </a:rPr>
              <a:t>‹</a:t>
            </a:r>
            <a:r>
              <a:rPr sz="900" spc="235" dirty="0">
                <a:latin typeface="小塚ゴシック Pr6N R"/>
                <a:cs typeface="小塚ゴシック Pr6N R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desserts</a:t>
            </a:r>
            <a:r>
              <a:rPr sz="900" b="1" spc="140" dirty="0">
                <a:latin typeface="游明朝 Demibold"/>
                <a:cs typeface="游明朝 Demibold"/>
              </a:rPr>
              <a:t> </a:t>
            </a:r>
            <a:r>
              <a:rPr sz="900" spc="-50" dirty="0">
                <a:latin typeface="小塚ゴシック Pr6N R"/>
                <a:cs typeface="小塚ゴシック Pr6N R"/>
              </a:rPr>
              <a:t>›</a:t>
            </a:r>
            <a:endParaRPr sz="900" dirty="0">
              <a:latin typeface="小塚ゴシック Pr6N R"/>
              <a:cs typeface="小塚ゴシック Pr6N R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sz="750" spc="-35" dirty="0">
                <a:latin typeface="游明朝"/>
                <a:cs typeface="游明朝"/>
              </a:rPr>
              <a:t>ベリーのムースケーキ</a:t>
            </a:r>
            <a:endParaRPr sz="750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235"/>
              </a:spcBef>
            </a:pPr>
            <a:r>
              <a:rPr sz="750" spc="-35" dirty="0">
                <a:latin typeface="游明朝"/>
                <a:cs typeface="游明朝"/>
              </a:rPr>
              <a:t>ホワイトチョコレートのアクセント</a:t>
            </a:r>
            <a:endParaRPr lang="en-US" sz="750" spc="-35" dirty="0">
              <a:latin typeface="游明朝"/>
              <a:cs typeface="游明朝"/>
            </a:endParaRPr>
          </a:p>
          <a:p>
            <a:pPr algn="ctr">
              <a:lnSpc>
                <a:spcPct val="100000"/>
              </a:lnSpc>
              <a:spcBef>
                <a:spcPts val="235"/>
              </a:spcBef>
            </a:pPr>
            <a:r>
              <a:rPr lang="ja-JP" altLang="en-US" sz="750" spc="-35" dirty="0">
                <a:latin typeface="游明朝"/>
                <a:cs typeface="游明朝"/>
              </a:rPr>
              <a:t>マカロンとプチフールの盛り合わせ</a:t>
            </a:r>
            <a:endParaRPr sz="750" dirty="0">
              <a:latin typeface="游明朝"/>
              <a:cs typeface="游明朝"/>
            </a:endParaRPr>
          </a:p>
        </p:txBody>
      </p:sp>
      <p:sp>
        <p:nvSpPr>
          <p:cNvPr id="15" name="メニュー">
            <a:extLst>
              <a:ext uri="{FF2B5EF4-FFF2-40B4-BE49-F238E27FC236}">
                <a16:creationId xmlns:a16="http://schemas.microsoft.com/office/drawing/2014/main" id="{A906C964-5A8F-6BE5-FA19-4114BF5541AD}"/>
              </a:ext>
            </a:extLst>
          </p:cNvPr>
          <p:cNvSpPr txBox="1"/>
          <p:nvPr/>
        </p:nvSpPr>
        <p:spPr>
          <a:xfrm>
            <a:off x="5324549" y="9718551"/>
            <a:ext cx="1328420" cy="497379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R="38735" algn="ctr">
              <a:lnSpc>
                <a:spcPct val="100000"/>
              </a:lnSpc>
              <a:spcBef>
                <a:spcPts val="509"/>
              </a:spcBef>
            </a:pPr>
            <a:r>
              <a:rPr sz="900" dirty="0">
                <a:latin typeface="小塚ゴシック Pr6N R"/>
                <a:cs typeface="小塚ゴシック Pr6N R"/>
              </a:rPr>
              <a:t>‹</a:t>
            </a:r>
            <a:r>
              <a:rPr sz="900" spc="195" dirty="0">
                <a:latin typeface="小塚ゴシック Pr6N R"/>
                <a:cs typeface="小塚ゴシック Pr6N R"/>
              </a:rPr>
              <a:t> </a:t>
            </a:r>
            <a:r>
              <a:rPr sz="900" b="1" dirty="0">
                <a:latin typeface="游明朝 Demibold"/>
                <a:cs typeface="游明朝 Demibold"/>
              </a:rPr>
              <a:t>drink</a:t>
            </a:r>
            <a:r>
              <a:rPr sz="900" b="1" spc="110" dirty="0">
                <a:latin typeface="游明朝 Demibold"/>
                <a:cs typeface="游明朝 Demibold"/>
              </a:rPr>
              <a:t> </a:t>
            </a:r>
            <a:r>
              <a:rPr sz="900" spc="-50" dirty="0">
                <a:latin typeface="小塚ゴシック Pr6N R"/>
                <a:cs typeface="小塚ゴシック Pr6N R"/>
              </a:rPr>
              <a:t>›</a:t>
            </a:r>
            <a:endParaRPr sz="900" dirty="0">
              <a:latin typeface="小塚ゴシック Pr6N R"/>
              <a:cs typeface="小塚ゴシック Pr6N R"/>
            </a:endParaRPr>
          </a:p>
          <a:p>
            <a:pPr marL="12700" marR="5080" algn="ctr">
              <a:lnSpc>
                <a:spcPct val="126000"/>
              </a:lnSpc>
              <a:spcBef>
                <a:spcPts val="125"/>
              </a:spcBef>
            </a:pPr>
            <a:r>
              <a:rPr sz="750" spc="-35" dirty="0">
                <a:latin typeface="游明朝"/>
                <a:cs typeface="游明朝"/>
              </a:rPr>
              <a:t>厳選ワイン、ソフトドリンク、香り高いコーヒーまたは紅茶</a:t>
            </a:r>
            <a:endParaRPr sz="750" dirty="0">
              <a:latin typeface="游明朝"/>
              <a:cs typeface="游明朝"/>
            </a:endParaRPr>
          </a:p>
        </p:txBody>
      </p:sp>
      <p:sp>
        <p:nvSpPr>
          <p:cNvPr id="16" name="メニュー">
            <a:extLst>
              <a:ext uri="{FF2B5EF4-FFF2-40B4-BE49-F238E27FC236}">
                <a16:creationId xmlns:a16="http://schemas.microsoft.com/office/drawing/2014/main" id="{86325174-163B-2EAB-1A3A-FCDAA9D008E5}"/>
              </a:ext>
            </a:extLst>
          </p:cNvPr>
          <p:cNvSpPr txBox="1"/>
          <p:nvPr/>
        </p:nvSpPr>
        <p:spPr>
          <a:xfrm>
            <a:off x="5535500" y="6638822"/>
            <a:ext cx="988694" cy="227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7490" marR="5080" indent="-225425">
              <a:lnSpc>
                <a:spcPct val="101200"/>
              </a:lnSpc>
              <a:spcBef>
                <a:spcPts val="95"/>
              </a:spcBef>
            </a:pPr>
            <a:r>
              <a:rPr sz="700" spc="-40" dirty="0">
                <a:latin typeface="游明朝"/>
                <a:cs typeface="游明朝"/>
              </a:rPr>
              <a:t>結婚披露宴 特別メニュー愛の味わい旅</a:t>
            </a:r>
            <a:endParaRPr sz="700" dirty="0">
              <a:latin typeface="游明朝"/>
              <a:cs typeface="游明朝"/>
            </a:endParaRPr>
          </a:p>
        </p:txBody>
      </p:sp>
      <p:pic>
        <p:nvPicPr>
          <p:cNvPr id="18" name="ひげイラスト">
            <a:extLst>
              <a:ext uri="{FF2B5EF4-FFF2-40B4-BE49-F238E27FC236}">
                <a16:creationId xmlns:a16="http://schemas.microsoft.com/office/drawing/2014/main" id="{B0C6CCE0-8C7C-0299-BE0A-DD454F49DA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6986" y="1217193"/>
            <a:ext cx="1304830" cy="468725"/>
          </a:xfrm>
          <a:prstGeom prst="rect">
            <a:avLst/>
          </a:prstGeom>
        </p:spPr>
      </p:pic>
      <p:grpSp>
        <p:nvGrpSpPr>
          <p:cNvPr id="19" name="テーブルアミ">
            <a:extLst>
              <a:ext uri="{FF2B5EF4-FFF2-40B4-BE49-F238E27FC236}">
                <a16:creationId xmlns:a16="http://schemas.microsoft.com/office/drawing/2014/main" id="{86D4F0B1-6692-7C13-E5EE-F6B6E872FA9F}"/>
              </a:ext>
            </a:extLst>
          </p:cNvPr>
          <p:cNvGrpSpPr/>
          <p:nvPr/>
        </p:nvGrpSpPr>
        <p:grpSpPr>
          <a:xfrm>
            <a:off x="987000" y="6718303"/>
            <a:ext cx="3124200" cy="3505200"/>
            <a:chOff x="987000" y="6718303"/>
            <a:chExt cx="3124200" cy="3505200"/>
          </a:xfrm>
        </p:grpSpPr>
        <p:sp>
          <p:nvSpPr>
            <p:cNvPr id="20" name="object 80">
              <a:extLst>
                <a:ext uri="{FF2B5EF4-FFF2-40B4-BE49-F238E27FC236}">
                  <a16:creationId xmlns:a16="http://schemas.microsoft.com/office/drawing/2014/main" id="{83D50C41-8974-5A1D-507F-66676BD65D91}"/>
                </a:ext>
              </a:extLst>
            </p:cNvPr>
            <p:cNvSpPr/>
            <p:nvPr/>
          </p:nvSpPr>
          <p:spPr>
            <a:xfrm>
              <a:off x="987000" y="67183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199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399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199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テーブル">
              <a:extLst>
                <a:ext uri="{FF2B5EF4-FFF2-40B4-BE49-F238E27FC236}">
                  <a16:creationId xmlns:a16="http://schemas.microsoft.com/office/drawing/2014/main" id="{B25FB166-4037-A634-DE2B-B9F9CD1F0D65}"/>
                </a:ext>
              </a:extLst>
            </p:cNvPr>
            <p:cNvSpPr/>
            <p:nvPr/>
          </p:nvSpPr>
          <p:spPr>
            <a:xfrm>
              <a:off x="987000" y="79756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200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400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200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テーブル">
              <a:extLst>
                <a:ext uri="{FF2B5EF4-FFF2-40B4-BE49-F238E27FC236}">
                  <a16:creationId xmlns:a16="http://schemas.microsoft.com/office/drawing/2014/main" id="{7D2E85EB-31FB-1E09-BD55-38EABE17A2C2}"/>
                </a:ext>
              </a:extLst>
            </p:cNvPr>
            <p:cNvSpPr/>
            <p:nvPr/>
          </p:nvSpPr>
          <p:spPr>
            <a:xfrm>
              <a:off x="987000" y="93091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200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400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200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テーブル">
              <a:extLst>
                <a:ext uri="{FF2B5EF4-FFF2-40B4-BE49-F238E27FC236}">
                  <a16:creationId xmlns:a16="http://schemas.microsoft.com/office/drawing/2014/main" id="{EF9CA585-384E-D183-E4A7-3FE70FD127E6}"/>
                </a:ext>
              </a:extLst>
            </p:cNvPr>
            <p:cNvSpPr/>
            <p:nvPr/>
          </p:nvSpPr>
          <p:spPr>
            <a:xfrm>
              <a:off x="3196800" y="67183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199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399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199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テーブル">
              <a:extLst>
                <a:ext uri="{FF2B5EF4-FFF2-40B4-BE49-F238E27FC236}">
                  <a16:creationId xmlns:a16="http://schemas.microsoft.com/office/drawing/2014/main" id="{C0E8DBD0-BCF2-7FEE-29ED-E42EEE5024E2}"/>
                </a:ext>
              </a:extLst>
            </p:cNvPr>
            <p:cNvSpPr/>
            <p:nvPr/>
          </p:nvSpPr>
          <p:spPr>
            <a:xfrm>
              <a:off x="3196800" y="79756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200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400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200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テーブル">
              <a:extLst>
                <a:ext uri="{FF2B5EF4-FFF2-40B4-BE49-F238E27FC236}">
                  <a16:creationId xmlns:a16="http://schemas.microsoft.com/office/drawing/2014/main" id="{6AEC4069-A0ED-1E48-42AD-6ADB1F6463D8}"/>
                </a:ext>
              </a:extLst>
            </p:cNvPr>
            <p:cNvSpPr/>
            <p:nvPr/>
          </p:nvSpPr>
          <p:spPr>
            <a:xfrm>
              <a:off x="3196800" y="9309103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914400" h="914400">
                  <a:moveTo>
                    <a:pt x="457200" y="0"/>
                  </a:moveTo>
                  <a:lnTo>
                    <a:pt x="410454" y="2360"/>
                  </a:lnTo>
                  <a:lnTo>
                    <a:pt x="365059" y="9288"/>
                  </a:lnTo>
                  <a:lnTo>
                    <a:pt x="321243" y="20555"/>
                  </a:lnTo>
                  <a:lnTo>
                    <a:pt x="279238" y="35929"/>
                  </a:lnTo>
                  <a:lnTo>
                    <a:pt x="239272" y="55182"/>
                  </a:lnTo>
                  <a:lnTo>
                    <a:pt x="201576" y="78083"/>
                  </a:lnTo>
                  <a:lnTo>
                    <a:pt x="166379" y="104403"/>
                  </a:lnTo>
                  <a:lnTo>
                    <a:pt x="133911" y="133911"/>
                  </a:lnTo>
                  <a:lnTo>
                    <a:pt x="104403" y="166379"/>
                  </a:lnTo>
                  <a:lnTo>
                    <a:pt x="78083" y="201576"/>
                  </a:lnTo>
                  <a:lnTo>
                    <a:pt x="55182" y="239272"/>
                  </a:lnTo>
                  <a:lnTo>
                    <a:pt x="35929" y="279238"/>
                  </a:lnTo>
                  <a:lnTo>
                    <a:pt x="20555" y="321243"/>
                  </a:lnTo>
                  <a:lnTo>
                    <a:pt x="9288" y="365059"/>
                  </a:lnTo>
                  <a:lnTo>
                    <a:pt x="2360" y="410454"/>
                  </a:lnTo>
                  <a:lnTo>
                    <a:pt x="0" y="457200"/>
                  </a:lnTo>
                  <a:lnTo>
                    <a:pt x="2360" y="503945"/>
                  </a:lnTo>
                  <a:lnTo>
                    <a:pt x="9288" y="549340"/>
                  </a:lnTo>
                  <a:lnTo>
                    <a:pt x="20555" y="593156"/>
                  </a:lnTo>
                  <a:lnTo>
                    <a:pt x="35929" y="635161"/>
                  </a:lnTo>
                  <a:lnTo>
                    <a:pt x="55182" y="675127"/>
                  </a:lnTo>
                  <a:lnTo>
                    <a:pt x="78083" y="712823"/>
                  </a:lnTo>
                  <a:lnTo>
                    <a:pt x="104403" y="748020"/>
                  </a:lnTo>
                  <a:lnTo>
                    <a:pt x="133911" y="780488"/>
                  </a:lnTo>
                  <a:lnTo>
                    <a:pt x="166379" y="809996"/>
                  </a:lnTo>
                  <a:lnTo>
                    <a:pt x="201576" y="836316"/>
                  </a:lnTo>
                  <a:lnTo>
                    <a:pt x="239272" y="859217"/>
                  </a:lnTo>
                  <a:lnTo>
                    <a:pt x="279238" y="878470"/>
                  </a:lnTo>
                  <a:lnTo>
                    <a:pt x="321243" y="893844"/>
                  </a:lnTo>
                  <a:lnTo>
                    <a:pt x="365059" y="905111"/>
                  </a:lnTo>
                  <a:lnTo>
                    <a:pt x="410454" y="912039"/>
                  </a:lnTo>
                  <a:lnTo>
                    <a:pt x="457200" y="914400"/>
                  </a:lnTo>
                  <a:lnTo>
                    <a:pt x="503945" y="912039"/>
                  </a:lnTo>
                  <a:lnTo>
                    <a:pt x="549340" y="905111"/>
                  </a:lnTo>
                  <a:lnTo>
                    <a:pt x="593156" y="893844"/>
                  </a:lnTo>
                  <a:lnTo>
                    <a:pt x="635161" y="878470"/>
                  </a:lnTo>
                  <a:lnTo>
                    <a:pt x="675127" y="859217"/>
                  </a:lnTo>
                  <a:lnTo>
                    <a:pt x="712823" y="836316"/>
                  </a:lnTo>
                  <a:lnTo>
                    <a:pt x="748020" y="809996"/>
                  </a:lnTo>
                  <a:lnTo>
                    <a:pt x="780488" y="780488"/>
                  </a:lnTo>
                  <a:lnTo>
                    <a:pt x="809996" y="748020"/>
                  </a:lnTo>
                  <a:lnTo>
                    <a:pt x="836316" y="712823"/>
                  </a:lnTo>
                  <a:lnTo>
                    <a:pt x="859217" y="675127"/>
                  </a:lnTo>
                  <a:lnTo>
                    <a:pt x="878470" y="635161"/>
                  </a:lnTo>
                  <a:lnTo>
                    <a:pt x="893844" y="593156"/>
                  </a:lnTo>
                  <a:lnTo>
                    <a:pt x="905111" y="549340"/>
                  </a:lnTo>
                  <a:lnTo>
                    <a:pt x="912039" y="503945"/>
                  </a:lnTo>
                  <a:lnTo>
                    <a:pt x="914400" y="457200"/>
                  </a:lnTo>
                  <a:lnTo>
                    <a:pt x="912039" y="410454"/>
                  </a:lnTo>
                  <a:lnTo>
                    <a:pt x="905111" y="365059"/>
                  </a:lnTo>
                  <a:lnTo>
                    <a:pt x="893844" y="321243"/>
                  </a:lnTo>
                  <a:lnTo>
                    <a:pt x="878470" y="279238"/>
                  </a:lnTo>
                  <a:lnTo>
                    <a:pt x="859217" y="239272"/>
                  </a:lnTo>
                  <a:lnTo>
                    <a:pt x="836316" y="201576"/>
                  </a:lnTo>
                  <a:lnTo>
                    <a:pt x="809996" y="166379"/>
                  </a:lnTo>
                  <a:lnTo>
                    <a:pt x="780488" y="133911"/>
                  </a:lnTo>
                  <a:lnTo>
                    <a:pt x="748020" y="104403"/>
                  </a:lnTo>
                  <a:lnTo>
                    <a:pt x="712823" y="78083"/>
                  </a:lnTo>
                  <a:lnTo>
                    <a:pt x="675127" y="55182"/>
                  </a:lnTo>
                  <a:lnTo>
                    <a:pt x="635161" y="35929"/>
                  </a:lnTo>
                  <a:lnTo>
                    <a:pt x="593156" y="20555"/>
                  </a:lnTo>
                  <a:lnTo>
                    <a:pt x="549340" y="9288"/>
                  </a:lnTo>
                  <a:lnTo>
                    <a:pt x="503945" y="2360"/>
                  </a:lnTo>
                  <a:lnTo>
                    <a:pt x="45720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ゲスト名前">
            <a:extLst>
              <a:ext uri="{FF2B5EF4-FFF2-40B4-BE49-F238E27FC236}">
                <a16:creationId xmlns:a16="http://schemas.microsoft.com/office/drawing/2014/main" id="{283E9CE8-3AC9-D66A-BA0A-34F27BE0E588}"/>
              </a:ext>
            </a:extLst>
          </p:cNvPr>
          <p:cNvSpPr txBox="1"/>
          <p:nvPr/>
        </p:nvSpPr>
        <p:spPr>
          <a:xfrm>
            <a:off x="714065" y="6868476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会社 </a:t>
            </a:r>
            <a:r>
              <a:rPr sz="700" b="1" spc="-35" dirty="0">
                <a:latin typeface="游明朝 Demibold"/>
                <a:cs typeface="游明朝 Demibold"/>
              </a:rPr>
              <a:t>A</a:t>
            </a:r>
            <a:r>
              <a:rPr sz="700" b="1" spc="-70" dirty="0">
                <a:latin typeface="游明朝 Demibold"/>
                <a:cs typeface="游明朝 Demibold"/>
              </a:rPr>
              <a:t> 部長</a:t>
            </a:r>
            <a:endParaRPr sz="700" dirty="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田村 健一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 dirty="0">
              <a:latin typeface="游明朝 Demibold"/>
              <a:cs typeface="游明朝 Demibold"/>
            </a:endParaRPr>
          </a:p>
        </p:txBody>
      </p:sp>
      <p:sp>
        <p:nvSpPr>
          <p:cNvPr id="28" name="ゲスト名前">
            <a:extLst>
              <a:ext uri="{FF2B5EF4-FFF2-40B4-BE49-F238E27FC236}">
                <a16:creationId xmlns:a16="http://schemas.microsoft.com/office/drawing/2014/main" id="{D367B45E-76BA-35E0-B54E-A90060DFB6A6}"/>
              </a:ext>
            </a:extLst>
          </p:cNvPr>
          <p:cNvSpPr txBox="1"/>
          <p:nvPr/>
        </p:nvSpPr>
        <p:spPr>
          <a:xfrm>
            <a:off x="714030" y="7312981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新郎同僚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石井 彩花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33" name="ゲスト名前">
            <a:extLst>
              <a:ext uri="{FF2B5EF4-FFF2-40B4-BE49-F238E27FC236}">
                <a16:creationId xmlns:a16="http://schemas.microsoft.com/office/drawing/2014/main" id="{5A8FA533-1DA6-4553-9873-E1608D4DA855}"/>
              </a:ext>
            </a:extLst>
          </p:cNvPr>
          <p:cNvSpPr txBox="1"/>
          <p:nvPr/>
        </p:nvSpPr>
        <p:spPr>
          <a:xfrm>
            <a:off x="1704665" y="6868463"/>
            <a:ext cx="455295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会社 </a:t>
            </a:r>
            <a:r>
              <a:rPr sz="700" b="1" spc="-40" dirty="0">
                <a:latin typeface="游明朝 Demibold"/>
                <a:cs typeface="游明朝 Demibold"/>
              </a:rPr>
              <a:t>B</a:t>
            </a:r>
            <a:r>
              <a:rPr sz="700" b="1" spc="-70" dirty="0">
                <a:latin typeface="游明朝 Demibold"/>
                <a:cs typeface="游明朝 Demibold"/>
              </a:rPr>
              <a:t> 部長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0" dirty="0">
                <a:latin typeface="游明朝 Demibold"/>
                <a:cs typeface="游明朝 Demibold"/>
              </a:rPr>
              <a:t>鈴木 明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41" name="ゲスト名前">
            <a:extLst>
              <a:ext uri="{FF2B5EF4-FFF2-40B4-BE49-F238E27FC236}">
                <a16:creationId xmlns:a16="http://schemas.microsoft.com/office/drawing/2014/main" id="{402D9D9A-6675-452C-02FB-623465BE17DE}"/>
              </a:ext>
            </a:extLst>
          </p:cNvPr>
          <p:cNvSpPr txBox="1"/>
          <p:nvPr/>
        </p:nvSpPr>
        <p:spPr>
          <a:xfrm>
            <a:off x="1704662" y="7312981"/>
            <a:ext cx="664845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新郎同僚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佐々木 俊介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42" name="ゲスト名前">
            <a:extLst>
              <a:ext uri="{FF2B5EF4-FFF2-40B4-BE49-F238E27FC236}">
                <a16:creationId xmlns:a16="http://schemas.microsoft.com/office/drawing/2014/main" id="{291F8B1A-6C4A-2ED7-DD9E-93095C101857}"/>
              </a:ext>
            </a:extLst>
          </p:cNvPr>
          <p:cNvSpPr txBox="1"/>
          <p:nvPr/>
        </p:nvSpPr>
        <p:spPr>
          <a:xfrm>
            <a:off x="714065" y="8125776"/>
            <a:ext cx="58928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学生時代の友人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田中 健太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43" name="ゲスト名前">
            <a:extLst>
              <a:ext uri="{FF2B5EF4-FFF2-40B4-BE49-F238E27FC236}">
                <a16:creationId xmlns:a16="http://schemas.microsoft.com/office/drawing/2014/main" id="{B3E7615C-D607-84CB-EEAC-20C4C7B508C6}"/>
              </a:ext>
            </a:extLst>
          </p:cNvPr>
          <p:cNvSpPr txBox="1"/>
          <p:nvPr/>
        </p:nvSpPr>
        <p:spPr>
          <a:xfrm>
            <a:off x="714030" y="8570281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仕事仲間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佐藤 翔太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44" name="ゲスト名前">
            <a:extLst>
              <a:ext uri="{FF2B5EF4-FFF2-40B4-BE49-F238E27FC236}">
                <a16:creationId xmlns:a16="http://schemas.microsoft.com/office/drawing/2014/main" id="{D1AD76B4-74BB-CA7F-1006-94AC7C3EBC93}"/>
              </a:ext>
            </a:extLst>
          </p:cNvPr>
          <p:cNvSpPr txBox="1"/>
          <p:nvPr/>
        </p:nvSpPr>
        <p:spPr>
          <a:xfrm>
            <a:off x="1704665" y="8125763"/>
            <a:ext cx="58928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学生時代の友人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0" dirty="0">
                <a:latin typeface="游明朝 Demibold"/>
                <a:cs typeface="游明朝 Demibold"/>
              </a:rPr>
              <a:t>鈴木 優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48" name="ゲスト名前">
            <a:extLst>
              <a:ext uri="{FF2B5EF4-FFF2-40B4-BE49-F238E27FC236}">
                <a16:creationId xmlns:a16="http://schemas.microsoft.com/office/drawing/2014/main" id="{2733F01C-AFB0-8BDA-B496-24A1D51DB252}"/>
              </a:ext>
            </a:extLst>
          </p:cNvPr>
          <p:cNvSpPr txBox="1"/>
          <p:nvPr/>
        </p:nvSpPr>
        <p:spPr>
          <a:xfrm>
            <a:off x="1704662" y="8570281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仕事仲間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高橋 大輔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1" name="ゲスト名前">
            <a:extLst>
              <a:ext uri="{FF2B5EF4-FFF2-40B4-BE49-F238E27FC236}">
                <a16:creationId xmlns:a16="http://schemas.microsoft.com/office/drawing/2014/main" id="{7DCB938B-CC67-67FB-6E0F-C366427BE805}"/>
              </a:ext>
            </a:extLst>
          </p:cNvPr>
          <p:cNvSpPr txBox="1"/>
          <p:nvPr/>
        </p:nvSpPr>
        <p:spPr>
          <a:xfrm>
            <a:off x="714065" y="9725976"/>
            <a:ext cx="477520" cy="588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新郎兄の妻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白木 美咲</a:t>
            </a:r>
            <a:endParaRPr sz="900">
              <a:latin typeface="游明朝 Demibold"/>
              <a:cs typeface="游明朝 Demibold"/>
            </a:endParaRPr>
          </a:p>
          <a:p>
            <a:pPr marL="12700">
              <a:lnSpc>
                <a:spcPts val="840"/>
              </a:lnSpc>
              <a:spcBef>
                <a:spcPts val="585"/>
              </a:spcBef>
            </a:pPr>
            <a:r>
              <a:rPr sz="700" b="1" spc="-75" dirty="0">
                <a:latin typeface="游明朝 Demibold"/>
                <a:cs typeface="游明朝 Demibold"/>
              </a:rPr>
              <a:t>新郎母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白木 花子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52" name="ゲスト名前">
            <a:extLst>
              <a:ext uri="{FF2B5EF4-FFF2-40B4-BE49-F238E27FC236}">
                <a16:creationId xmlns:a16="http://schemas.microsoft.com/office/drawing/2014/main" id="{78724156-66A1-7CD3-1898-90FD1FAEA79E}"/>
              </a:ext>
            </a:extLst>
          </p:cNvPr>
          <p:cNvSpPr txBox="1"/>
          <p:nvPr/>
        </p:nvSpPr>
        <p:spPr>
          <a:xfrm>
            <a:off x="1704665" y="9725976"/>
            <a:ext cx="477520" cy="588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新郎の兄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白木 一郎</a:t>
            </a:r>
            <a:endParaRPr sz="900">
              <a:latin typeface="游明朝 Demibold"/>
              <a:cs typeface="游明朝 Demibold"/>
            </a:endParaRPr>
          </a:p>
          <a:p>
            <a:pPr marL="12700">
              <a:lnSpc>
                <a:spcPts val="840"/>
              </a:lnSpc>
              <a:spcBef>
                <a:spcPts val="585"/>
              </a:spcBef>
            </a:pPr>
            <a:r>
              <a:rPr sz="700" b="1" spc="-75" dirty="0">
                <a:latin typeface="游明朝 Demibold"/>
                <a:cs typeface="游明朝 Demibold"/>
              </a:rPr>
              <a:t>新郎父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白木 太郎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53" name="ゲスト名前">
            <a:extLst>
              <a:ext uri="{FF2B5EF4-FFF2-40B4-BE49-F238E27FC236}">
                <a16:creationId xmlns:a16="http://schemas.microsoft.com/office/drawing/2014/main" id="{7DA44A87-C8F1-2808-E409-8609FFACC142}"/>
              </a:ext>
            </a:extLst>
          </p:cNvPr>
          <p:cNvSpPr txBox="1"/>
          <p:nvPr/>
        </p:nvSpPr>
        <p:spPr>
          <a:xfrm>
            <a:off x="2923865" y="6868476"/>
            <a:ext cx="52705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会社 </a:t>
            </a:r>
            <a:r>
              <a:rPr sz="700" b="1" spc="-35" dirty="0">
                <a:latin typeface="游明朝 Demibold"/>
                <a:cs typeface="游明朝 Demibold"/>
              </a:rPr>
              <a:t>A</a:t>
            </a:r>
            <a:r>
              <a:rPr sz="700" b="1" spc="-70" dirty="0">
                <a:latin typeface="游明朝 Demibold"/>
                <a:cs typeface="游明朝 Demibold"/>
              </a:rPr>
              <a:t> 部長</a:t>
            </a:r>
            <a:endParaRPr sz="700" dirty="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95" dirty="0">
                <a:latin typeface="游明朝 Demibold"/>
                <a:cs typeface="游明朝 Demibold"/>
              </a:rPr>
              <a:t>〇〇〇〇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 dirty="0">
              <a:latin typeface="游明朝 Demibold"/>
              <a:cs typeface="游明朝 Demibold"/>
            </a:endParaRPr>
          </a:p>
        </p:txBody>
      </p:sp>
      <p:sp>
        <p:nvSpPr>
          <p:cNvPr id="54" name="ゲスト名前">
            <a:extLst>
              <a:ext uri="{FF2B5EF4-FFF2-40B4-BE49-F238E27FC236}">
                <a16:creationId xmlns:a16="http://schemas.microsoft.com/office/drawing/2014/main" id="{36F66A63-6422-046E-8E62-6EF8C129EE15}"/>
              </a:ext>
            </a:extLst>
          </p:cNvPr>
          <p:cNvSpPr txBox="1"/>
          <p:nvPr/>
        </p:nvSpPr>
        <p:spPr>
          <a:xfrm>
            <a:off x="2923865" y="7312981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新婦同僚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藤田 亜希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5" name="ゲスト名前">
            <a:extLst>
              <a:ext uri="{FF2B5EF4-FFF2-40B4-BE49-F238E27FC236}">
                <a16:creationId xmlns:a16="http://schemas.microsoft.com/office/drawing/2014/main" id="{DD404BAD-D644-74DA-5CB4-E4640501761F}"/>
              </a:ext>
            </a:extLst>
          </p:cNvPr>
          <p:cNvSpPr txBox="1"/>
          <p:nvPr/>
        </p:nvSpPr>
        <p:spPr>
          <a:xfrm>
            <a:off x="3914464" y="6868463"/>
            <a:ext cx="52705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会社 </a:t>
            </a:r>
            <a:r>
              <a:rPr sz="700" b="1" spc="-40" dirty="0">
                <a:latin typeface="游明朝 Demibold"/>
                <a:cs typeface="游明朝 Demibold"/>
              </a:rPr>
              <a:t>B</a:t>
            </a:r>
            <a:r>
              <a:rPr sz="700" b="1" spc="-70" dirty="0">
                <a:latin typeface="游明朝 Demibold"/>
                <a:cs typeface="游明朝 Demibold"/>
              </a:rPr>
              <a:t> 部長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95" dirty="0">
                <a:latin typeface="游明朝 Demibold"/>
                <a:cs typeface="游明朝 Demibold"/>
              </a:rPr>
              <a:t>〇〇〇〇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6" name="ゲスト名前">
            <a:extLst>
              <a:ext uri="{FF2B5EF4-FFF2-40B4-BE49-F238E27FC236}">
                <a16:creationId xmlns:a16="http://schemas.microsoft.com/office/drawing/2014/main" id="{7F2DBC79-C6D8-B9B8-AEE6-FB3BD1E576C5}"/>
              </a:ext>
            </a:extLst>
          </p:cNvPr>
          <p:cNvSpPr txBox="1"/>
          <p:nvPr/>
        </p:nvSpPr>
        <p:spPr>
          <a:xfrm>
            <a:off x="3914464" y="7312981"/>
            <a:ext cx="664845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新婦同僚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90" dirty="0">
                <a:latin typeface="游明朝 Demibold"/>
                <a:cs typeface="游明朝 Demibold"/>
              </a:rPr>
              <a:t>吉田 美沙子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7" name="ゲスト名前">
            <a:extLst>
              <a:ext uri="{FF2B5EF4-FFF2-40B4-BE49-F238E27FC236}">
                <a16:creationId xmlns:a16="http://schemas.microsoft.com/office/drawing/2014/main" id="{E5678372-50BC-8161-1A5B-D6759B2242FA}"/>
              </a:ext>
            </a:extLst>
          </p:cNvPr>
          <p:cNvSpPr txBox="1"/>
          <p:nvPr/>
        </p:nvSpPr>
        <p:spPr>
          <a:xfrm>
            <a:off x="2923865" y="8125776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仕事仲間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小林 香織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8" name="ゲスト名前">
            <a:extLst>
              <a:ext uri="{FF2B5EF4-FFF2-40B4-BE49-F238E27FC236}">
                <a16:creationId xmlns:a16="http://schemas.microsoft.com/office/drawing/2014/main" id="{D75E3205-AE91-D8C4-9296-167DF33734F2}"/>
              </a:ext>
            </a:extLst>
          </p:cNvPr>
          <p:cNvSpPr txBox="1"/>
          <p:nvPr/>
        </p:nvSpPr>
        <p:spPr>
          <a:xfrm>
            <a:off x="2923831" y="8570281"/>
            <a:ext cx="58928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学生時代の友人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山本 華子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59" name="ゲスト名前">
            <a:extLst>
              <a:ext uri="{FF2B5EF4-FFF2-40B4-BE49-F238E27FC236}">
                <a16:creationId xmlns:a16="http://schemas.microsoft.com/office/drawing/2014/main" id="{D328E3C1-CF1B-26D4-A664-8530A766B60C}"/>
              </a:ext>
            </a:extLst>
          </p:cNvPr>
          <p:cNvSpPr txBox="1"/>
          <p:nvPr/>
        </p:nvSpPr>
        <p:spPr>
          <a:xfrm>
            <a:off x="3914464" y="8125763"/>
            <a:ext cx="560070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仕事仲間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85" dirty="0">
                <a:latin typeface="游明朝 Demibold"/>
                <a:cs typeface="游明朝 Demibold"/>
              </a:rPr>
              <a:t>森川 絵里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60" name="ゲスト名前">
            <a:extLst>
              <a:ext uri="{FF2B5EF4-FFF2-40B4-BE49-F238E27FC236}">
                <a16:creationId xmlns:a16="http://schemas.microsoft.com/office/drawing/2014/main" id="{54557E72-CDF5-0D46-E7FE-70700DF1AC9B}"/>
              </a:ext>
            </a:extLst>
          </p:cNvPr>
          <p:cNvSpPr txBox="1"/>
          <p:nvPr/>
        </p:nvSpPr>
        <p:spPr>
          <a:xfrm>
            <a:off x="3914430" y="8570281"/>
            <a:ext cx="664845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学生時代の友人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b="1" spc="-90" dirty="0">
                <a:latin typeface="游明朝 Demibold"/>
                <a:cs typeface="游明朝 Demibold"/>
              </a:rPr>
              <a:t>中村 明日香</a:t>
            </a:r>
            <a:r>
              <a:rPr sz="700" b="1" spc="-50" dirty="0">
                <a:latin typeface="游明朝 Demibold"/>
                <a:cs typeface="游明朝 Demibold"/>
              </a:rPr>
              <a:t>様</a:t>
            </a:r>
            <a:endParaRPr sz="700">
              <a:latin typeface="游明朝 Demibold"/>
              <a:cs typeface="游明朝 Demibold"/>
            </a:endParaRPr>
          </a:p>
        </p:txBody>
      </p:sp>
      <p:sp>
        <p:nvSpPr>
          <p:cNvPr id="61" name="ゲスト名前">
            <a:extLst>
              <a:ext uri="{FF2B5EF4-FFF2-40B4-BE49-F238E27FC236}">
                <a16:creationId xmlns:a16="http://schemas.microsoft.com/office/drawing/2014/main" id="{977DCD78-F412-D567-DB80-079485EC9F69}"/>
              </a:ext>
            </a:extLst>
          </p:cNvPr>
          <p:cNvSpPr txBox="1"/>
          <p:nvPr/>
        </p:nvSpPr>
        <p:spPr>
          <a:xfrm>
            <a:off x="2923865" y="9725976"/>
            <a:ext cx="508634" cy="588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新婦の姉の夫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黒田 優也</a:t>
            </a:r>
            <a:endParaRPr sz="900">
              <a:latin typeface="游明朝 Demibold"/>
              <a:cs typeface="游明朝 Demibold"/>
            </a:endParaRPr>
          </a:p>
          <a:p>
            <a:pPr marL="12700">
              <a:lnSpc>
                <a:spcPts val="840"/>
              </a:lnSpc>
              <a:spcBef>
                <a:spcPts val="585"/>
              </a:spcBef>
            </a:pPr>
            <a:r>
              <a:rPr sz="700" b="1" spc="-75" dirty="0">
                <a:latin typeface="游明朝 Demibold"/>
                <a:cs typeface="游明朝 Demibold"/>
              </a:rPr>
              <a:t>新婦母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黒田 直子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62" name="ゲスト名前">
            <a:extLst>
              <a:ext uri="{FF2B5EF4-FFF2-40B4-BE49-F238E27FC236}">
                <a16:creationId xmlns:a16="http://schemas.microsoft.com/office/drawing/2014/main" id="{411A64B7-1147-9B2F-672F-188534EFE308}"/>
              </a:ext>
            </a:extLst>
          </p:cNvPr>
          <p:cNvSpPr txBox="1"/>
          <p:nvPr/>
        </p:nvSpPr>
        <p:spPr>
          <a:xfrm>
            <a:off x="3914464" y="9344976"/>
            <a:ext cx="508634" cy="255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新婦姉の子供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黒田 夏海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63" name="ゲスト名前">
            <a:extLst>
              <a:ext uri="{FF2B5EF4-FFF2-40B4-BE49-F238E27FC236}">
                <a16:creationId xmlns:a16="http://schemas.microsoft.com/office/drawing/2014/main" id="{C6A36944-393B-F47D-6072-DA9BC46562DF}"/>
              </a:ext>
            </a:extLst>
          </p:cNvPr>
          <p:cNvSpPr txBox="1"/>
          <p:nvPr/>
        </p:nvSpPr>
        <p:spPr>
          <a:xfrm>
            <a:off x="3914464" y="9713276"/>
            <a:ext cx="477520" cy="6013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新婦の姉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黒田 美奈</a:t>
            </a:r>
            <a:endParaRPr sz="900">
              <a:latin typeface="游明朝 Demibold"/>
              <a:cs typeface="游明朝 Demibold"/>
            </a:endParaRPr>
          </a:p>
          <a:p>
            <a:pPr marL="12700">
              <a:lnSpc>
                <a:spcPts val="840"/>
              </a:lnSpc>
              <a:spcBef>
                <a:spcPts val="685"/>
              </a:spcBef>
            </a:pPr>
            <a:r>
              <a:rPr sz="700" b="1" spc="-75" dirty="0">
                <a:latin typeface="游明朝 Demibold"/>
                <a:cs typeface="游明朝 Demibold"/>
              </a:rPr>
              <a:t>新婦父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黒田 俊一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64" name="ゲスト名前">
            <a:extLst>
              <a:ext uri="{FF2B5EF4-FFF2-40B4-BE49-F238E27FC236}">
                <a16:creationId xmlns:a16="http://schemas.microsoft.com/office/drawing/2014/main" id="{051C3410-4CC0-6AE7-BABD-3DEA43E8DE65}"/>
              </a:ext>
            </a:extLst>
          </p:cNvPr>
          <p:cNvSpPr txBox="1"/>
          <p:nvPr/>
        </p:nvSpPr>
        <p:spPr>
          <a:xfrm>
            <a:off x="1704665" y="9344976"/>
            <a:ext cx="375285" cy="255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新郎の姉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0" dirty="0">
                <a:latin typeface="游明朝 Demibold"/>
                <a:cs typeface="游明朝 Demibold"/>
              </a:rPr>
              <a:t>白木 明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65" name="ゲスト名前">
            <a:extLst>
              <a:ext uri="{FF2B5EF4-FFF2-40B4-BE49-F238E27FC236}">
                <a16:creationId xmlns:a16="http://schemas.microsoft.com/office/drawing/2014/main" id="{7ABE26EC-ECC0-8155-2784-BA075C74B0BF}"/>
              </a:ext>
            </a:extLst>
          </p:cNvPr>
          <p:cNvSpPr txBox="1"/>
          <p:nvPr/>
        </p:nvSpPr>
        <p:spPr>
          <a:xfrm>
            <a:off x="714065" y="9344976"/>
            <a:ext cx="508634" cy="255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40"/>
              </a:lnSpc>
              <a:spcBef>
                <a:spcPts val="105"/>
              </a:spcBef>
            </a:pPr>
            <a:r>
              <a:rPr sz="700" b="1" spc="-80" dirty="0">
                <a:latin typeface="游明朝 Demibold"/>
                <a:cs typeface="游明朝 Demibold"/>
              </a:rPr>
              <a:t>新郎の姉の夫</a:t>
            </a:r>
            <a:endParaRPr sz="700">
              <a:latin typeface="游明朝 Demibold"/>
              <a:cs typeface="游明朝 Demibold"/>
            </a:endParaRPr>
          </a:p>
          <a:p>
            <a:pPr marL="12700"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白木 大輔</a:t>
            </a:r>
            <a:endParaRPr sz="900">
              <a:latin typeface="游明朝 Demibold"/>
              <a:cs typeface="游明朝 Demibold"/>
            </a:endParaRPr>
          </a:p>
        </p:txBody>
      </p:sp>
      <p:sp>
        <p:nvSpPr>
          <p:cNvPr id="66" name="高砂">
            <a:extLst>
              <a:ext uri="{FF2B5EF4-FFF2-40B4-BE49-F238E27FC236}">
                <a16:creationId xmlns:a16="http://schemas.microsoft.com/office/drawing/2014/main" id="{FD2731CF-A8AF-70F9-9F78-E95F16DF023E}"/>
              </a:ext>
            </a:extLst>
          </p:cNvPr>
          <p:cNvSpPr/>
          <p:nvPr/>
        </p:nvSpPr>
        <p:spPr>
          <a:xfrm>
            <a:off x="2066505" y="6242050"/>
            <a:ext cx="1066800" cy="355600"/>
          </a:xfrm>
          <a:custGeom>
            <a:avLst/>
            <a:gdLst/>
            <a:ahLst/>
            <a:cxnLst/>
            <a:rect l="l" t="t" r="r" b="b"/>
            <a:pathLst>
              <a:path w="1066800" h="355600">
                <a:moveTo>
                  <a:pt x="1066800" y="0"/>
                </a:moveTo>
                <a:lnTo>
                  <a:pt x="0" y="0"/>
                </a:lnTo>
                <a:lnTo>
                  <a:pt x="0" y="355600"/>
                </a:lnTo>
                <a:lnTo>
                  <a:pt x="1066800" y="355600"/>
                </a:lnTo>
                <a:lnTo>
                  <a:pt x="106680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高砂新郎名前">
            <a:extLst>
              <a:ext uri="{FF2B5EF4-FFF2-40B4-BE49-F238E27FC236}">
                <a16:creationId xmlns:a16="http://schemas.microsoft.com/office/drawing/2014/main" id="{6D107D5B-CC23-147C-9636-C003BFD77662}"/>
              </a:ext>
            </a:extLst>
          </p:cNvPr>
          <p:cNvSpPr txBox="1"/>
          <p:nvPr/>
        </p:nvSpPr>
        <p:spPr>
          <a:xfrm>
            <a:off x="2198773" y="6291432"/>
            <a:ext cx="222250" cy="255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">
              <a:lnSpc>
                <a:spcPts val="840"/>
              </a:lnSpc>
              <a:spcBef>
                <a:spcPts val="105"/>
              </a:spcBef>
            </a:pPr>
            <a:r>
              <a:rPr sz="700" b="1" spc="-70" dirty="0">
                <a:latin typeface="游明朝 Demibold"/>
                <a:cs typeface="游明朝 Demibold"/>
              </a:rPr>
              <a:t>新郎</a:t>
            </a:r>
            <a:endParaRPr sz="700" dirty="0">
              <a:latin typeface="游明朝 Demibold"/>
              <a:cs typeface="游明朝 Demibold"/>
            </a:endParaRPr>
          </a:p>
          <a:p>
            <a:pPr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雅人</a:t>
            </a:r>
            <a:endParaRPr sz="900" dirty="0">
              <a:latin typeface="游明朝 Demibold"/>
              <a:cs typeface="游明朝 Demibold"/>
            </a:endParaRPr>
          </a:p>
        </p:txBody>
      </p:sp>
      <p:sp>
        <p:nvSpPr>
          <p:cNvPr id="68" name="高砂新婦名前">
            <a:extLst>
              <a:ext uri="{FF2B5EF4-FFF2-40B4-BE49-F238E27FC236}">
                <a16:creationId xmlns:a16="http://schemas.microsoft.com/office/drawing/2014/main" id="{8FE90FCE-6CC5-470D-9CDF-9B27B401D8A2}"/>
              </a:ext>
            </a:extLst>
          </p:cNvPr>
          <p:cNvSpPr txBox="1"/>
          <p:nvPr/>
        </p:nvSpPr>
        <p:spPr>
          <a:xfrm>
            <a:off x="2795475" y="6294954"/>
            <a:ext cx="222250" cy="2550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">
              <a:lnSpc>
                <a:spcPts val="840"/>
              </a:lnSpc>
              <a:spcBef>
                <a:spcPts val="105"/>
              </a:spcBef>
            </a:pPr>
            <a:r>
              <a:rPr sz="700" b="1" spc="-70" dirty="0">
                <a:latin typeface="游明朝 Demibold"/>
                <a:cs typeface="游明朝 Demibold"/>
              </a:rPr>
              <a:t>新婦</a:t>
            </a:r>
            <a:endParaRPr sz="700" dirty="0">
              <a:latin typeface="游明朝 Demibold"/>
              <a:cs typeface="游明朝 Demibold"/>
            </a:endParaRPr>
          </a:p>
          <a:p>
            <a:pPr>
              <a:lnSpc>
                <a:spcPts val="1080"/>
              </a:lnSpc>
            </a:pPr>
            <a:r>
              <a:rPr sz="900" b="1" spc="-75" dirty="0">
                <a:latin typeface="游明朝 Demibold"/>
                <a:cs typeface="游明朝 Demibold"/>
              </a:rPr>
              <a:t>結衣</a:t>
            </a:r>
            <a:endParaRPr sz="900" dirty="0">
              <a:latin typeface="游明朝 Demibold"/>
              <a:cs typeface="游明朝 Demibold"/>
            </a:endParaRPr>
          </a:p>
        </p:txBody>
      </p:sp>
      <p:sp>
        <p:nvSpPr>
          <p:cNvPr id="69" name="縦ライン">
            <a:extLst>
              <a:ext uri="{FF2B5EF4-FFF2-40B4-BE49-F238E27FC236}">
                <a16:creationId xmlns:a16="http://schemas.microsoft.com/office/drawing/2014/main" id="{17B19A88-3085-4E8C-8E46-6ABF769E45C2}"/>
              </a:ext>
            </a:extLst>
          </p:cNvPr>
          <p:cNvSpPr/>
          <p:nvPr/>
        </p:nvSpPr>
        <p:spPr>
          <a:xfrm>
            <a:off x="2141681" y="524058"/>
            <a:ext cx="9525" cy="3564000"/>
          </a:xfrm>
          <a:custGeom>
            <a:avLst/>
            <a:gdLst>
              <a:gd name="connsiteX0" fmla="*/ 0 w 9525"/>
              <a:gd name="connsiteY0" fmla="*/ 0 h 2676525"/>
              <a:gd name="connsiteX1" fmla="*/ 0 w 9525"/>
              <a:gd name="connsiteY1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676525">
                <a:moveTo>
                  <a:pt x="0" y="0"/>
                </a:moveTo>
                <a:lnTo>
                  <a:pt x="0" y="2676525"/>
                </a:lnTo>
              </a:path>
            </a:pathLst>
          </a:custGeom>
          <a:ln w="8096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0" name="縦ライン">
            <a:extLst>
              <a:ext uri="{FF2B5EF4-FFF2-40B4-BE49-F238E27FC236}">
                <a16:creationId xmlns:a16="http://schemas.microsoft.com/office/drawing/2014/main" id="{8E65E58F-A5D8-3F13-8EAF-0BA8EF491529}"/>
              </a:ext>
            </a:extLst>
          </p:cNvPr>
          <p:cNvSpPr/>
          <p:nvPr/>
        </p:nvSpPr>
        <p:spPr>
          <a:xfrm>
            <a:off x="5381977" y="524058"/>
            <a:ext cx="9525" cy="3564000"/>
          </a:xfrm>
          <a:custGeom>
            <a:avLst/>
            <a:gdLst>
              <a:gd name="connsiteX0" fmla="*/ 0 w 9525"/>
              <a:gd name="connsiteY0" fmla="*/ 0 h 2676525"/>
              <a:gd name="connsiteX1" fmla="*/ 0 w 9525"/>
              <a:gd name="connsiteY1" fmla="*/ 2676525 h 267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676525">
                <a:moveTo>
                  <a:pt x="0" y="0"/>
                </a:moveTo>
                <a:lnTo>
                  <a:pt x="0" y="2676525"/>
                </a:lnTo>
              </a:path>
            </a:pathLst>
          </a:custGeom>
          <a:ln w="8096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r>
              <a:rPr lang="ja-JP" altLang="en-US" dirty="0"/>
              <a:t>　</a:t>
            </a:r>
          </a:p>
        </p:txBody>
      </p:sp>
      <p:sp>
        <p:nvSpPr>
          <p:cNvPr id="71" name="横ライン">
            <a:extLst>
              <a:ext uri="{FF2B5EF4-FFF2-40B4-BE49-F238E27FC236}">
                <a16:creationId xmlns:a16="http://schemas.microsoft.com/office/drawing/2014/main" id="{A033A47E-0894-2B7A-0BBF-6AE2F1767217}"/>
              </a:ext>
            </a:extLst>
          </p:cNvPr>
          <p:cNvSpPr/>
          <p:nvPr/>
        </p:nvSpPr>
        <p:spPr>
          <a:xfrm>
            <a:off x="2212553" y="4120061"/>
            <a:ext cx="3096000" cy="9525"/>
          </a:xfrm>
          <a:custGeom>
            <a:avLst/>
            <a:gdLst>
              <a:gd name="connsiteX0" fmla="*/ 0 w 2306478"/>
              <a:gd name="connsiteY0" fmla="*/ 0 h 9525"/>
              <a:gd name="connsiteX1" fmla="*/ 2306479 w 2306478"/>
              <a:gd name="connsiteY1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06478" h="9525">
                <a:moveTo>
                  <a:pt x="0" y="0"/>
                </a:moveTo>
                <a:lnTo>
                  <a:pt x="2306479" y="0"/>
                </a:lnTo>
              </a:path>
            </a:pathLst>
          </a:custGeom>
          <a:ln w="8096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pic>
        <p:nvPicPr>
          <p:cNvPr id="72" name="Our profile">
            <a:extLst>
              <a:ext uri="{FF2B5EF4-FFF2-40B4-BE49-F238E27FC236}">
                <a16:creationId xmlns:a16="http://schemas.microsoft.com/office/drawing/2014/main" id="{2C043E5B-355D-35B8-82A8-AF13506E4F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67159" y="467673"/>
            <a:ext cx="2196000" cy="600067"/>
          </a:xfrm>
          <a:prstGeom prst="rect">
            <a:avLst/>
          </a:prstGeom>
        </p:spPr>
      </p:pic>
      <p:sp>
        <p:nvSpPr>
          <p:cNvPr id="73" name="縦ライン">
            <a:extLst>
              <a:ext uri="{FF2B5EF4-FFF2-40B4-BE49-F238E27FC236}">
                <a16:creationId xmlns:a16="http://schemas.microsoft.com/office/drawing/2014/main" id="{D8FFDDFC-5DB6-82E4-C120-18533B801CFD}"/>
              </a:ext>
            </a:extLst>
          </p:cNvPr>
          <p:cNvSpPr/>
          <p:nvPr/>
        </p:nvSpPr>
        <p:spPr>
          <a:xfrm>
            <a:off x="3765953" y="4177438"/>
            <a:ext cx="12755" cy="1572680"/>
          </a:xfrm>
          <a:custGeom>
            <a:avLst/>
            <a:gdLst>
              <a:gd name="connsiteX0" fmla="*/ 0 w 12755"/>
              <a:gd name="connsiteY0" fmla="*/ 0 h 1572680"/>
              <a:gd name="connsiteX1" fmla="*/ 0 w 12755"/>
              <a:gd name="connsiteY1" fmla="*/ 1572680 h 1572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55" h="1572680">
                <a:moveTo>
                  <a:pt x="0" y="0"/>
                </a:moveTo>
                <a:lnTo>
                  <a:pt x="0" y="1572680"/>
                </a:lnTo>
              </a:path>
            </a:pathLst>
          </a:custGeom>
          <a:ln w="10837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4" name="点線">
            <a:extLst>
              <a:ext uri="{FF2B5EF4-FFF2-40B4-BE49-F238E27FC236}">
                <a16:creationId xmlns:a16="http://schemas.microsoft.com/office/drawing/2014/main" id="{942F2884-965B-DB93-2E8A-1FA497DDE6D6}"/>
              </a:ext>
            </a:extLst>
          </p:cNvPr>
          <p:cNvSpPr/>
          <p:nvPr/>
        </p:nvSpPr>
        <p:spPr>
          <a:xfrm>
            <a:off x="5381977" y="4174151"/>
            <a:ext cx="9525" cy="1584000"/>
          </a:xfrm>
          <a:custGeom>
            <a:avLst/>
            <a:gdLst>
              <a:gd name="connsiteX0" fmla="*/ 0 w 9525"/>
              <a:gd name="connsiteY0" fmla="*/ 0 h 1149191"/>
              <a:gd name="connsiteX1" fmla="*/ 0 w 9525"/>
              <a:gd name="connsiteY1" fmla="*/ 1149191 h 114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1149191">
                <a:moveTo>
                  <a:pt x="0" y="0"/>
                </a:moveTo>
                <a:lnTo>
                  <a:pt x="0" y="1149191"/>
                </a:lnTo>
              </a:path>
            </a:pathLst>
          </a:custGeom>
          <a:ln w="8096" cap="rnd">
            <a:solidFill>
              <a:schemeClr val="tx1"/>
            </a:solidFill>
            <a:custDash>
              <a:ds d="6750" sp="127500"/>
            </a:custDash>
            <a:round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5" name="点線">
            <a:extLst>
              <a:ext uri="{FF2B5EF4-FFF2-40B4-BE49-F238E27FC236}">
                <a16:creationId xmlns:a16="http://schemas.microsoft.com/office/drawing/2014/main" id="{66A8E4BB-8E1E-F354-5CCF-3E73162549F1}"/>
              </a:ext>
            </a:extLst>
          </p:cNvPr>
          <p:cNvSpPr/>
          <p:nvPr/>
        </p:nvSpPr>
        <p:spPr>
          <a:xfrm>
            <a:off x="2141681" y="4174151"/>
            <a:ext cx="9525" cy="1584000"/>
          </a:xfrm>
          <a:custGeom>
            <a:avLst/>
            <a:gdLst>
              <a:gd name="connsiteX0" fmla="*/ 0 w 9525"/>
              <a:gd name="connsiteY0" fmla="*/ 0 h 1149191"/>
              <a:gd name="connsiteX1" fmla="*/ 0 w 9525"/>
              <a:gd name="connsiteY1" fmla="*/ 1149191 h 114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1149191">
                <a:moveTo>
                  <a:pt x="0" y="0"/>
                </a:moveTo>
                <a:lnTo>
                  <a:pt x="0" y="1149191"/>
                </a:lnTo>
              </a:path>
            </a:pathLst>
          </a:custGeom>
          <a:ln w="8096" cap="rnd">
            <a:solidFill>
              <a:schemeClr val="tx1"/>
            </a:solidFill>
            <a:custDash>
              <a:ds d="6750" sp="127500"/>
            </a:custDash>
            <a:round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7" name="新婦プロフ名前">
            <a:extLst>
              <a:ext uri="{FF2B5EF4-FFF2-40B4-BE49-F238E27FC236}">
                <a16:creationId xmlns:a16="http://schemas.microsoft.com/office/drawing/2014/main" id="{4C473DAD-9B02-758E-9D5B-B81F14FD8CEF}"/>
              </a:ext>
            </a:extLst>
          </p:cNvPr>
          <p:cNvSpPr txBox="1"/>
          <p:nvPr/>
        </p:nvSpPr>
        <p:spPr>
          <a:xfrm>
            <a:off x="5874426" y="614904"/>
            <a:ext cx="77279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60" dirty="0">
                <a:latin typeface="游ゴシック"/>
                <a:cs typeface="游ゴシック"/>
              </a:rPr>
              <a:t>新婦 </a:t>
            </a:r>
            <a:r>
              <a:rPr sz="2550" b="1" spc="-135" baseline="-3267" dirty="0">
                <a:latin typeface="游ゴシック"/>
                <a:cs typeface="游ゴシック"/>
              </a:rPr>
              <a:t>結衣</a:t>
            </a:r>
            <a:endParaRPr sz="2550" baseline="-3267" dirty="0">
              <a:latin typeface="游ゴシック"/>
              <a:cs typeface="游ゴシック"/>
            </a:endParaRPr>
          </a:p>
        </p:txBody>
      </p:sp>
      <p:sp>
        <p:nvSpPr>
          <p:cNvPr id="78" name="新婦プロフィール">
            <a:extLst>
              <a:ext uri="{FF2B5EF4-FFF2-40B4-BE49-F238E27FC236}">
                <a16:creationId xmlns:a16="http://schemas.microsoft.com/office/drawing/2014/main" id="{1D78AA9F-735C-7B4E-C8BB-67A7D5113077}"/>
              </a:ext>
            </a:extLst>
          </p:cNvPr>
          <p:cNvSpPr txBox="1"/>
          <p:nvPr/>
        </p:nvSpPr>
        <p:spPr>
          <a:xfrm>
            <a:off x="5397297" y="1830271"/>
            <a:ext cx="157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/>
              <a:t>趣味</a:t>
            </a:r>
          </a:p>
          <a:p>
            <a:r>
              <a:rPr kumimoji="1" lang="ja-JP" altLang="en-US" sz="900" spc="-150" dirty="0"/>
              <a:t>読書、パン作り、ドラマ鑑賞</a:t>
            </a:r>
          </a:p>
          <a:p>
            <a:r>
              <a:rPr kumimoji="1" lang="ja-JP" altLang="en-US" sz="900" b="1" dirty="0"/>
              <a:t>得意技</a:t>
            </a:r>
          </a:p>
          <a:p>
            <a:r>
              <a:rPr kumimoji="1" lang="ja-JP" altLang="en-US" sz="900" spc="-150" dirty="0"/>
              <a:t>料理のアレンジ術</a:t>
            </a:r>
          </a:p>
          <a:p>
            <a:r>
              <a:rPr kumimoji="1" lang="ja-JP" altLang="en-US" sz="900" spc="-150" dirty="0"/>
              <a:t>（冷蔵庫にあるもので美味しい一品を作る天才）</a:t>
            </a:r>
          </a:p>
          <a:p>
            <a:r>
              <a:rPr kumimoji="1" lang="ja-JP" altLang="en-US" sz="900" b="1" dirty="0"/>
              <a:t>好きな食べ物</a:t>
            </a:r>
          </a:p>
          <a:p>
            <a:r>
              <a:rPr kumimoji="1" lang="ja-JP" altLang="en-US" sz="900" dirty="0"/>
              <a:t>和菓子とパスタ</a:t>
            </a:r>
            <a:endParaRPr kumimoji="1" lang="ja-JP" altLang="en-US" sz="900" spc="-150" dirty="0"/>
          </a:p>
        </p:txBody>
      </p:sp>
      <p:sp>
        <p:nvSpPr>
          <p:cNvPr id="79" name="新郎プロフ名前">
            <a:extLst>
              <a:ext uri="{FF2B5EF4-FFF2-40B4-BE49-F238E27FC236}">
                <a16:creationId xmlns:a16="http://schemas.microsoft.com/office/drawing/2014/main" id="{11A202BA-DAD1-9711-286B-38FB708A76BC}"/>
              </a:ext>
            </a:extLst>
          </p:cNvPr>
          <p:cNvSpPr txBox="1"/>
          <p:nvPr/>
        </p:nvSpPr>
        <p:spPr>
          <a:xfrm>
            <a:off x="926938" y="614904"/>
            <a:ext cx="77279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60" dirty="0">
                <a:latin typeface="游ゴシック"/>
                <a:cs typeface="游ゴシック"/>
              </a:rPr>
              <a:t>新郎 </a:t>
            </a:r>
            <a:r>
              <a:rPr sz="2550" b="1" spc="-135" baseline="-3267" dirty="0">
                <a:latin typeface="游ゴシック"/>
                <a:cs typeface="游ゴシック"/>
              </a:rPr>
              <a:t>雅人</a:t>
            </a:r>
            <a:endParaRPr sz="2550" baseline="-3267" dirty="0">
              <a:latin typeface="游ゴシック"/>
              <a:cs typeface="游ゴシック"/>
            </a:endParaRPr>
          </a:p>
        </p:txBody>
      </p:sp>
      <p:sp>
        <p:nvSpPr>
          <p:cNvPr id="80" name="新郎プロフィール">
            <a:extLst>
              <a:ext uri="{FF2B5EF4-FFF2-40B4-BE49-F238E27FC236}">
                <a16:creationId xmlns:a16="http://schemas.microsoft.com/office/drawing/2014/main" id="{73199A02-17B6-0BC7-E0B8-8C879AFDE21B}"/>
              </a:ext>
            </a:extLst>
          </p:cNvPr>
          <p:cNvSpPr txBox="1"/>
          <p:nvPr/>
        </p:nvSpPr>
        <p:spPr>
          <a:xfrm>
            <a:off x="506664" y="1830271"/>
            <a:ext cx="1570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/>
              <a:t>趣味</a:t>
            </a:r>
          </a:p>
          <a:p>
            <a:r>
              <a:rPr kumimoji="1" lang="ja-JP" altLang="en-US" sz="900" spc="-150" dirty="0"/>
              <a:t>キャンプ、釣り、サッカー観戦</a:t>
            </a:r>
          </a:p>
          <a:p>
            <a:r>
              <a:rPr kumimoji="1" lang="ja-JP" altLang="en-US" sz="900" b="1" dirty="0"/>
              <a:t>得意技</a:t>
            </a:r>
          </a:p>
          <a:p>
            <a:r>
              <a:rPr kumimoji="1" lang="ja-JP" altLang="en-US" sz="900" spc="-150" dirty="0"/>
              <a:t>完璧なコーヒーを淹れること</a:t>
            </a:r>
          </a:p>
          <a:p>
            <a:r>
              <a:rPr kumimoji="1" lang="ja-JP" altLang="en-US" sz="900" spc="-150" dirty="0"/>
              <a:t>（バリスタ並みの腕前！）</a:t>
            </a:r>
          </a:p>
          <a:p>
            <a:r>
              <a:rPr kumimoji="1" lang="ja-JP" altLang="en-US" sz="900" b="1" dirty="0"/>
              <a:t>好きな食べ物</a:t>
            </a:r>
          </a:p>
          <a:p>
            <a:r>
              <a:rPr kumimoji="1" lang="ja-JP" altLang="en-US" sz="900" spc="-150" dirty="0"/>
              <a:t>ステーキと手作りハンバーガー</a:t>
            </a:r>
          </a:p>
        </p:txBody>
      </p:sp>
      <p:sp>
        <p:nvSpPr>
          <p:cNvPr id="81" name="新婦英語名前">
            <a:extLst>
              <a:ext uri="{FF2B5EF4-FFF2-40B4-BE49-F238E27FC236}">
                <a16:creationId xmlns:a16="http://schemas.microsoft.com/office/drawing/2014/main" id="{A8E9D530-E8CC-FF25-D314-68CB0A212931}"/>
              </a:ext>
            </a:extLst>
          </p:cNvPr>
          <p:cNvSpPr txBox="1"/>
          <p:nvPr/>
        </p:nvSpPr>
        <p:spPr>
          <a:xfrm>
            <a:off x="4720089" y="1387589"/>
            <a:ext cx="463550" cy="3175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900" b="1" i="1" spc="-105" dirty="0">
                <a:solidFill>
                  <a:schemeClr val="tx1">
                    <a:alpha val="50000"/>
                  </a:schemeClr>
                </a:solidFill>
                <a:latin typeface="Franklin Gothic Heavy"/>
                <a:cs typeface="Franklin Gothic Heavy"/>
              </a:rPr>
              <a:t>Yuki</a:t>
            </a:r>
            <a:endParaRPr sz="1900" dirty="0">
              <a:solidFill>
                <a:schemeClr val="tx1">
                  <a:alpha val="50000"/>
                </a:schemeClr>
              </a:solidFill>
              <a:latin typeface="Franklin Gothic Heavy"/>
              <a:cs typeface="Franklin Gothic Heavy"/>
            </a:endParaRPr>
          </a:p>
        </p:txBody>
      </p:sp>
      <p:pic>
        <p:nvPicPr>
          <p:cNvPr id="82" name="グラフィックス 81">
            <a:extLst>
              <a:ext uri="{FF2B5EF4-FFF2-40B4-BE49-F238E27FC236}">
                <a16:creationId xmlns:a16="http://schemas.microsoft.com/office/drawing/2014/main" id="{57BD04D6-ED48-F23F-76BB-6E5C4F51FA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2947" y="6014784"/>
            <a:ext cx="88620" cy="4317029"/>
          </a:xfrm>
          <a:prstGeom prst="rect">
            <a:avLst/>
          </a:prstGeom>
        </p:spPr>
      </p:pic>
      <p:pic>
        <p:nvPicPr>
          <p:cNvPr id="83" name="グラフィックス 82">
            <a:extLst>
              <a:ext uri="{FF2B5EF4-FFF2-40B4-BE49-F238E27FC236}">
                <a16:creationId xmlns:a16="http://schemas.microsoft.com/office/drawing/2014/main" id="{5B56A880-B0C4-D9FC-6852-182F30A623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49709" y="6014784"/>
            <a:ext cx="88620" cy="4317029"/>
          </a:xfrm>
          <a:prstGeom prst="rect">
            <a:avLst/>
          </a:prstGeom>
        </p:spPr>
      </p:pic>
      <p:pic>
        <p:nvPicPr>
          <p:cNvPr id="84" name="グラフィックス 83">
            <a:extLst>
              <a:ext uri="{FF2B5EF4-FFF2-40B4-BE49-F238E27FC236}">
                <a16:creationId xmlns:a16="http://schemas.microsoft.com/office/drawing/2014/main" id="{DCAF1A7C-624E-93D9-5933-E40A8E79BA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09785" y="6014784"/>
            <a:ext cx="88620" cy="4317029"/>
          </a:xfrm>
          <a:prstGeom prst="rect">
            <a:avLst/>
          </a:prstGeom>
        </p:spPr>
      </p:pic>
      <p:pic>
        <p:nvPicPr>
          <p:cNvPr id="85" name="Seating chart">
            <a:extLst>
              <a:ext uri="{FF2B5EF4-FFF2-40B4-BE49-F238E27FC236}">
                <a16:creationId xmlns:a16="http://schemas.microsoft.com/office/drawing/2014/main" id="{A5ACEDE5-1F82-D8D1-B623-E8B19F061A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7780" y="6023028"/>
            <a:ext cx="1334532" cy="584652"/>
          </a:xfrm>
          <a:prstGeom prst="rect">
            <a:avLst/>
          </a:prstGeom>
        </p:spPr>
      </p:pic>
      <p:pic>
        <p:nvPicPr>
          <p:cNvPr id="86" name="グラフィックス 85">
            <a:extLst>
              <a:ext uri="{FF2B5EF4-FFF2-40B4-BE49-F238E27FC236}">
                <a16:creationId xmlns:a16="http://schemas.microsoft.com/office/drawing/2014/main" id="{7EDD1BD4-1334-F499-11D2-8253098B97D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50534" y="6155499"/>
            <a:ext cx="858413" cy="410545"/>
          </a:xfrm>
          <a:prstGeom prst="rect">
            <a:avLst/>
          </a:prstGeom>
        </p:spPr>
      </p:pic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570C0A7-FC6A-D0DC-E948-249146E795F8}"/>
              </a:ext>
            </a:extLst>
          </p:cNvPr>
          <p:cNvGrpSpPr/>
          <p:nvPr/>
        </p:nvGrpSpPr>
        <p:grpSpPr>
          <a:xfrm>
            <a:off x="556188" y="972349"/>
            <a:ext cx="1577340" cy="864697"/>
            <a:chOff x="556188" y="972349"/>
            <a:chExt cx="1577340" cy="864697"/>
          </a:xfrm>
        </p:grpSpPr>
        <p:pic>
          <p:nvPicPr>
            <p:cNvPr id="88" name="グラフィックス 87">
              <a:extLst>
                <a:ext uri="{FF2B5EF4-FFF2-40B4-BE49-F238E27FC236}">
                  <a16:creationId xmlns:a16="http://schemas.microsoft.com/office/drawing/2014/main" id="{FC9156AD-3E79-B736-9DFC-EE67113502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56188" y="1754802"/>
              <a:ext cx="1577340" cy="82244"/>
            </a:xfrm>
            <a:prstGeom prst="rect">
              <a:avLst/>
            </a:prstGeom>
          </p:spPr>
        </p:pic>
        <p:pic>
          <p:nvPicPr>
            <p:cNvPr id="89" name="グラフィックス 88">
              <a:extLst>
                <a:ext uri="{FF2B5EF4-FFF2-40B4-BE49-F238E27FC236}">
                  <a16:creationId xmlns:a16="http://schemas.microsoft.com/office/drawing/2014/main" id="{8CA99501-D68E-F5EF-15EC-F73BAB21E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56188" y="972349"/>
              <a:ext cx="1577340" cy="82244"/>
            </a:xfrm>
            <a:prstGeom prst="rect">
              <a:avLst/>
            </a:prstGeom>
          </p:spPr>
        </p:pic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28273D16-CD10-1373-A7EB-AA94AFE9BDA4}"/>
              </a:ext>
            </a:extLst>
          </p:cNvPr>
          <p:cNvGrpSpPr/>
          <p:nvPr/>
        </p:nvGrpSpPr>
        <p:grpSpPr>
          <a:xfrm>
            <a:off x="5435871" y="972349"/>
            <a:ext cx="1577340" cy="864697"/>
            <a:chOff x="556188" y="972349"/>
            <a:chExt cx="1577340" cy="864697"/>
          </a:xfrm>
        </p:grpSpPr>
        <p:pic>
          <p:nvPicPr>
            <p:cNvPr id="91" name="グラフィックス 90">
              <a:extLst>
                <a:ext uri="{FF2B5EF4-FFF2-40B4-BE49-F238E27FC236}">
                  <a16:creationId xmlns:a16="http://schemas.microsoft.com/office/drawing/2014/main" id="{26F36056-41FC-2B22-B88E-7676DCD3D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56188" y="1754802"/>
              <a:ext cx="1577340" cy="82244"/>
            </a:xfrm>
            <a:prstGeom prst="rect">
              <a:avLst/>
            </a:prstGeom>
          </p:spPr>
        </p:pic>
        <p:pic>
          <p:nvPicPr>
            <p:cNvPr id="92" name="グラフィックス 91">
              <a:extLst>
                <a:ext uri="{FF2B5EF4-FFF2-40B4-BE49-F238E27FC236}">
                  <a16:creationId xmlns:a16="http://schemas.microsoft.com/office/drawing/2014/main" id="{660B8739-4773-C3F2-A6C0-7C19D6F0D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56188" y="972349"/>
              <a:ext cx="1577340" cy="82244"/>
            </a:xfrm>
            <a:prstGeom prst="rect">
              <a:avLst/>
            </a:prstGeom>
          </p:spPr>
        </p:pic>
      </p:grpSp>
      <p:pic>
        <p:nvPicPr>
          <p:cNvPr id="93" name="グラフィックス 92">
            <a:extLst>
              <a:ext uri="{FF2B5EF4-FFF2-40B4-BE49-F238E27FC236}">
                <a16:creationId xmlns:a16="http://schemas.microsoft.com/office/drawing/2014/main" id="{EBC3EF2B-40E8-F663-A2D5-4E4A33438E1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90684" y="1074204"/>
            <a:ext cx="940278" cy="638907"/>
          </a:xfrm>
          <a:prstGeom prst="rect">
            <a:avLst/>
          </a:prstGeom>
        </p:spPr>
      </p:pic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4EA381CC-F23B-4868-A5E4-587FDFB87233}"/>
              </a:ext>
            </a:extLst>
          </p:cNvPr>
          <p:cNvGrpSpPr/>
          <p:nvPr/>
        </p:nvGrpSpPr>
        <p:grpSpPr>
          <a:xfrm>
            <a:off x="417257" y="783647"/>
            <a:ext cx="37704" cy="4716000"/>
            <a:chOff x="417257" y="767705"/>
            <a:chExt cx="37704" cy="4788000"/>
          </a:xfrm>
        </p:grpSpPr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46AFFC5F-98DD-BC73-70AD-464C90DEB118}"/>
                </a:ext>
              </a:extLst>
            </p:cNvPr>
            <p:cNvCxnSpPr>
              <a:cxnSpLocks/>
            </p:cNvCxnSpPr>
            <p:nvPr/>
          </p:nvCxnSpPr>
          <p:spPr>
            <a:xfrm>
              <a:off x="417257" y="767705"/>
              <a:ext cx="0" cy="47880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912E281D-D2EA-DEBF-26C2-F93EE60E4AB7}"/>
                </a:ext>
              </a:extLst>
            </p:cNvPr>
            <p:cNvCxnSpPr>
              <a:cxnSpLocks/>
            </p:cNvCxnSpPr>
            <p:nvPr/>
          </p:nvCxnSpPr>
          <p:spPr>
            <a:xfrm>
              <a:off x="454961" y="767705"/>
              <a:ext cx="0" cy="4788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411B68C-7AE2-D983-1B6A-89709D270E2C}"/>
              </a:ext>
            </a:extLst>
          </p:cNvPr>
          <p:cNvGrpSpPr/>
          <p:nvPr/>
        </p:nvGrpSpPr>
        <p:grpSpPr>
          <a:xfrm rot="10800000">
            <a:off x="7072808" y="783647"/>
            <a:ext cx="37704" cy="4716000"/>
            <a:chOff x="417257" y="767705"/>
            <a:chExt cx="37704" cy="4788000"/>
          </a:xfrm>
        </p:grpSpPr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26F6E2F1-ABD6-44A3-7E5E-C9FB09D0437D}"/>
                </a:ext>
              </a:extLst>
            </p:cNvPr>
            <p:cNvCxnSpPr>
              <a:cxnSpLocks/>
            </p:cNvCxnSpPr>
            <p:nvPr/>
          </p:nvCxnSpPr>
          <p:spPr>
            <a:xfrm>
              <a:off x="417257" y="767705"/>
              <a:ext cx="0" cy="47880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2550A6EA-ECC2-FDC4-49C3-CC4FC5C20D13}"/>
                </a:ext>
              </a:extLst>
            </p:cNvPr>
            <p:cNvCxnSpPr>
              <a:cxnSpLocks/>
            </p:cNvCxnSpPr>
            <p:nvPr/>
          </p:nvCxnSpPr>
          <p:spPr>
            <a:xfrm>
              <a:off x="454961" y="767705"/>
              <a:ext cx="0" cy="4788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DBDC2DF0-98B8-7BB0-3878-54A23D7F4D82}"/>
              </a:ext>
            </a:extLst>
          </p:cNvPr>
          <p:cNvGrpSpPr/>
          <p:nvPr/>
        </p:nvGrpSpPr>
        <p:grpSpPr>
          <a:xfrm rot="5400000">
            <a:off x="3733915" y="-2549059"/>
            <a:ext cx="37704" cy="5976000"/>
            <a:chOff x="417257" y="767705"/>
            <a:chExt cx="37704" cy="4788000"/>
          </a:xfrm>
        </p:grpSpPr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D8A85F89-21BF-385D-7BDE-41C294C41E89}"/>
                </a:ext>
              </a:extLst>
            </p:cNvPr>
            <p:cNvCxnSpPr>
              <a:cxnSpLocks/>
            </p:cNvCxnSpPr>
            <p:nvPr/>
          </p:nvCxnSpPr>
          <p:spPr>
            <a:xfrm>
              <a:off x="417257" y="767705"/>
              <a:ext cx="0" cy="47880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E7C71F6E-507A-EF3F-CC07-2376D75E9C20}"/>
                </a:ext>
              </a:extLst>
            </p:cNvPr>
            <p:cNvCxnSpPr>
              <a:cxnSpLocks/>
            </p:cNvCxnSpPr>
            <p:nvPr/>
          </p:nvCxnSpPr>
          <p:spPr>
            <a:xfrm>
              <a:off x="454961" y="767705"/>
              <a:ext cx="0" cy="4788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4345D51A-0522-728F-E350-D5B5838D1D93}"/>
              </a:ext>
            </a:extLst>
          </p:cNvPr>
          <p:cNvGrpSpPr/>
          <p:nvPr/>
        </p:nvGrpSpPr>
        <p:grpSpPr>
          <a:xfrm rot="16200000">
            <a:off x="3716964" y="2881938"/>
            <a:ext cx="37704" cy="5976000"/>
            <a:chOff x="417257" y="767705"/>
            <a:chExt cx="37704" cy="4788000"/>
          </a:xfrm>
        </p:grpSpPr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8FF15647-380C-3F88-62BF-0125FAE8A922}"/>
                </a:ext>
              </a:extLst>
            </p:cNvPr>
            <p:cNvCxnSpPr>
              <a:cxnSpLocks/>
            </p:cNvCxnSpPr>
            <p:nvPr/>
          </p:nvCxnSpPr>
          <p:spPr>
            <a:xfrm>
              <a:off x="417257" y="767705"/>
              <a:ext cx="0" cy="47880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160CD59B-ABFC-F9EF-0E3A-C71416FC54D4}"/>
                </a:ext>
              </a:extLst>
            </p:cNvPr>
            <p:cNvCxnSpPr>
              <a:cxnSpLocks/>
            </p:cNvCxnSpPr>
            <p:nvPr/>
          </p:nvCxnSpPr>
          <p:spPr>
            <a:xfrm>
              <a:off x="454961" y="767705"/>
              <a:ext cx="0" cy="478800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13AF6C63-6902-1C1B-FC2A-AD5E5B45CBC2}"/>
              </a:ext>
            </a:extLst>
          </p:cNvPr>
          <p:cNvGrpSpPr/>
          <p:nvPr/>
        </p:nvGrpSpPr>
        <p:grpSpPr>
          <a:xfrm>
            <a:off x="354012" y="5535648"/>
            <a:ext cx="6815461" cy="404352"/>
            <a:chOff x="354012" y="5535648"/>
            <a:chExt cx="6815461" cy="404352"/>
          </a:xfrm>
        </p:grpSpPr>
        <p:pic>
          <p:nvPicPr>
            <p:cNvPr id="140" name="グラフィックス 139">
              <a:extLst>
                <a:ext uri="{FF2B5EF4-FFF2-40B4-BE49-F238E27FC236}">
                  <a16:creationId xmlns:a16="http://schemas.microsoft.com/office/drawing/2014/main" id="{2CCBA01B-A8A2-5BD7-A23D-C376288EC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54012" y="5535648"/>
              <a:ext cx="404352" cy="404352"/>
            </a:xfrm>
            <a:prstGeom prst="rect">
              <a:avLst/>
            </a:prstGeom>
          </p:spPr>
        </p:pic>
        <p:pic>
          <p:nvPicPr>
            <p:cNvPr id="143" name="グラフィックス 142">
              <a:extLst>
                <a:ext uri="{FF2B5EF4-FFF2-40B4-BE49-F238E27FC236}">
                  <a16:creationId xmlns:a16="http://schemas.microsoft.com/office/drawing/2014/main" id="{64A1926F-BF96-626F-FDD9-F8BEDA94D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rot="16200000">
              <a:off x="6765121" y="5535648"/>
              <a:ext cx="404352" cy="404352"/>
            </a:xfrm>
            <a:prstGeom prst="rect">
              <a:avLst/>
            </a:prstGeom>
          </p:spPr>
        </p:pic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B3FD46D6-45B7-B031-68D9-12A9E7DBAA3F}"/>
              </a:ext>
            </a:extLst>
          </p:cNvPr>
          <p:cNvGrpSpPr/>
          <p:nvPr/>
        </p:nvGrpSpPr>
        <p:grpSpPr>
          <a:xfrm rot="10800000">
            <a:off x="354012" y="359683"/>
            <a:ext cx="6815461" cy="404352"/>
            <a:chOff x="354012" y="5535648"/>
            <a:chExt cx="6815461" cy="404352"/>
          </a:xfrm>
        </p:grpSpPr>
        <p:pic>
          <p:nvPicPr>
            <p:cNvPr id="146" name="グラフィックス 145">
              <a:extLst>
                <a:ext uri="{FF2B5EF4-FFF2-40B4-BE49-F238E27FC236}">
                  <a16:creationId xmlns:a16="http://schemas.microsoft.com/office/drawing/2014/main" id="{02C6D508-696B-0BBE-15B1-66075F5C7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54012" y="5535648"/>
              <a:ext cx="404352" cy="404352"/>
            </a:xfrm>
            <a:prstGeom prst="rect">
              <a:avLst/>
            </a:prstGeom>
          </p:spPr>
        </p:pic>
        <p:pic>
          <p:nvPicPr>
            <p:cNvPr id="148" name="グラフィックス 147">
              <a:extLst>
                <a:ext uri="{FF2B5EF4-FFF2-40B4-BE49-F238E27FC236}">
                  <a16:creationId xmlns:a16="http://schemas.microsoft.com/office/drawing/2014/main" id="{74D5705E-907C-197B-C688-04C17D8362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 rot="16200000">
              <a:off x="6765121" y="5535648"/>
              <a:ext cx="404352" cy="404352"/>
            </a:xfrm>
            <a:prstGeom prst="rect">
              <a:avLst/>
            </a:prstGeom>
          </p:spPr>
        </p:pic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9023E41-C0C0-52EE-D38D-68527C3E6B22}"/>
              </a:ext>
            </a:extLst>
          </p:cNvPr>
          <p:cNvGrpSpPr/>
          <p:nvPr/>
        </p:nvGrpSpPr>
        <p:grpSpPr>
          <a:xfrm>
            <a:off x="506663" y="4168331"/>
            <a:ext cx="6493793" cy="1609270"/>
            <a:chOff x="506663" y="4168331"/>
            <a:chExt cx="6493793" cy="1609270"/>
          </a:xfrm>
        </p:grpSpPr>
        <p:sp>
          <p:nvSpPr>
            <p:cNvPr id="150" name="質問">
              <a:extLst>
                <a:ext uri="{FF2B5EF4-FFF2-40B4-BE49-F238E27FC236}">
                  <a16:creationId xmlns:a16="http://schemas.microsoft.com/office/drawing/2014/main" id="{05C20169-F7A7-C092-4AA1-32D391B84F84}"/>
                </a:ext>
              </a:extLst>
            </p:cNvPr>
            <p:cNvSpPr txBox="1"/>
            <p:nvPr/>
          </p:nvSpPr>
          <p:spPr>
            <a:xfrm>
              <a:off x="506663" y="4168331"/>
              <a:ext cx="6493793" cy="1609270"/>
            </a:xfrm>
            <a:prstGeom prst="rect">
              <a:avLst/>
            </a:prstGeom>
            <a:noFill/>
          </p:spPr>
          <p:txBody>
            <a:bodyPr wrap="square" numCol="4" spcCol="126000" rtlCol="0">
              <a:noAutofit/>
            </a:bodyPr>
            <a:lstStyle/>
            <a:p>
              <a:pPr algn="just"/>
              <a:r>
                <a:rPr kumimoji="1" lang="ja-JP" altLang="en-US" sz="900" b="1" dirty="0"/>
                <a:t>　新郎 雅人さんへの質問</a:t>
              </a:r>
            </a:p>
            <a:p>
              <a:pPr algn="just"/>
              <a:r>
                <a:rPr kumimoji="1" lang="ja-JP" altLang="en-US" sz="900" b="1" dirty="0"/>
                <a:t>結衣さんの呼び名</a:t>
              </a:r>
            </a:p>
            <a:p>
              <a:pPr algn="just"/>
              <a:r>
                <a:rPr kumimoji="1" lang="ja-JP" altLang="en-US" sz="900" dirty="0"/>
                <a:t>ユッキー</a:t>
              </a:r>
            </a:p>
            <a:p>
              <a:pPr algn="just"/>
              <a:r>
                <a:rPr kumimoji="1" lang="ja-JP" altLang="en-US" sz="900" b="1" dirty="0"/>
                <a:t>結衣さんの好きなところ</a:t>
              </a:r>
            </a:p>
            <a:p>
              <a:pPr algn="just"/>
              <a:r>
                <a:rPr kumimoji="1" lang="ja-JP" altLang="en-US" sz="900" spc="-150" dirty="0"/>
                <a:t>何事にも一生懸命なところ。特に料理を頑張ってくれる姿は本当に可愛いです。</a:t>
              </a:r>
            </a:p>
            <a:p>
              <a:pPr algn="just"/>
              <a:r>
                <a:rPr kumimoji="1" lang="ja-JP" altLang="en-US" sz="900" b="1" spc="-150" dirty="0"/>
                <a:t>結衣さんに直してほしいところ</a:t>
              </a:r>
            </a:p>
            <a:p>
              <a:pPr algn="just"/>
              <a:r>
                <a:rPr kumimoji="1" lang="ja-JP" altLang="en-US" sz="900" spc="-150" dirty="0"/>
                <a:t>ドラマを見ながら寝落ちして、テレビがつきっぱなしなところ（笑）</a:t>
              </a:r>
              <a:endParaRPr kumimoji="1" lang="en-US" altLang="ja-JP" sz="900" spc="-150" dirty="0"/>
            </a:p>
            <a:p>
              <a:pPr algn="just"/>
              <a:endParaRPr kumimoji="1" lang="ja-JP" altLang="en-US" sz="900" spc="-150" dirty="0"/>
            </a:p>
            <a:p>
              <a:pPr algn="just"/>
              <a:r>
                <a:rPr kumimoji="1" lang="ja-JP" altLang="en-US" sz="900" b="1" dirty="0"/>
                <a:t>思い出のスポット</a:t>
              </a:r>
            </a:p>
            <a:p>
              <a:pPr algn="just"/>
              <a:r>
                <a:rPr kumimoji="1" lang="ja-JP" altLang="en-US" sz="900" spc="-150" dirty="0"/>
                <a:t>鎌倉の小さなカフェ。初デートで行った場所で、二人とも緊張していたのが懐かしいです。</a:t>
              </a:r>
            </a:p>
            <a:p>
              <a:pPr algn="just"/>
              <a:r>
                <a:rPr kumimoji="1" lang="ja-JP" altLang="en-US" sz="900" spc="-150" dirty="0"/>
                <a:t>老後にやりたいこと</a:t>
              </a:r>
            </a:p>
            <a:p>
              <a:pPr algn="just"/>
              <a:r>
                <a:rPr kumimoji="1" lang="ja-JP" altLang="en-US" sz="900" spc="-150" dirty="0"/>
                <a:t>キャンピングカーで日本中を巡る旅。</a:t>
              </a:r>
            </a:p>
            <a:p>
              <a:pPr algn="just"/>
              <a:r>
                <a:rPr kumimoji="1" lang="ja-JP" altLang="en-US" sz="900" b="1" dirty="0"/>
                <a:t>ゲストへの一言</a:t>
              </a:r>
            </a:p>
            <a:p>
              <a:pPr algn="just"/>
              <a:r>
                <a:rPr kumimoji="1" lang="ja-JP" altLang="en-US" sz="900" spc="-150" dirty="0"/>
                <a:t>皆さんのおかげで今日を迎えられました。これからもよろしくお願いします！</a:t>
              </a:r>
              <a:endParaRPr kumimoji="1" lang="en-US" altLang="ja-JP" sz="900" spc="-150" dirty="0"/>
            </a:p>
            <a:p>
              <a:pPr algn="just"/>
              <a:endParaRPr kumimoji="1" lang="ja-JP" altLang="en-US" sz="900" spc="-150" dirty="0"/>
            </a:p>
            <a:p>
              <a:pPr algn="just"/>
              <a:r>
                <a:rPr kumimoji="1" lang="ja-JP" altLang="en-US" sz="900" b="1" dirty="0"/>
                <a:t>　新婦 結衣さんへの質問</a:t>
              </a:r>
            </a:p>
            <a:p>
              <a:pPr algn="just"/>
              <a:r>
                <a:rPr kumimoji="1" lang="ja-JP" altLang="en-US" sz="900" b="1" dirty="0"/>
                <a:t>雅人さんの呼び名</a:t>
              </a:r>
            </a:p>
            <a:p>
              <a:pPr algn="just"/>
              <a:r>
                <a:rPr kumimoji="1" lang="ja-JP" altLang="en-US" sz="900" dirty="0"/>
                <a:t>まーくん</a:t>
              </a:r>
            </a:p>
            <a:p>
              <a:pPr algn="just"/>
              <a:r>
                <a:rPr kumimoji="1" lang="ja-JP" altLang="en-US" sz="900" b="1" dirty="0"/>
                <a:t>雅人さんの好きなところ</a:t>
              </a:r>
            </a:p>
            <a:p>
              <a:pPr algn="just"/>
              <a:r>
                <a:rPr kumimoji="1" lang="ja-JP" altLang="en-US" sz="900" spc="-150" dirty="0"/>
                <a:t>いつも冷静で頼れるところ。何かあっても</a:t>
              </a:r>
              <a:r>
                <a:rPr kumimoji="1" lang="en-US" altLang="ja-JP" sz="900" spc="-150" dirty="0"/>
                <a:t>『</a:t>
              </a:r>
              <a:r>
                <a:rPr kumimoji="1" lang="ja-JP" altLang="en-US" sz="900" spc="-150" dirty="0"/>
                <a:t>大丈夫だよ</a:t>
              </a:r>
              <a:r>
                <a:rPr kumimoji="1" lang="en-US" altLang="ja-JP" sz="900" spc="-150" dirty="0"/>
                <a:t>』</a:t>
              </a:r>
              <a:r>
                <a:rPr kumimoji="1" lang="ja-JP" altLang="en-US" sz="900" spc="-150" dirty="0"/>
                <a:t>と言ってくれると安心します。</a:t>
              </a:r>
            </a:p>
            <a:p>
              <a:pPr algn="just"/>
              <a:r>
                <a:rPr kumimoji="1" lang="ja-JP" altLang="en-US" sz="900" b="1" spc="-150" dirty="0"/>
                <a:t>雅人さんに直してほしいところ</a:t>
              </a:r>
            </a:p>
            <a:p>
              <a:pPr algn="just"/>
              <a:r>
                <a:rPr kumimoji="1" lang="ja-JP" altLang="en-US" sz="900" dirty="0"/>
                <a:t>スニーカーを玄関に散らかす癖（笑）</a:t>
              </a:r>
              <a:endParaRPr kumimoji="1" lang="en-US" altLang="ja-JP" sz="900" dirty="0"/>
            </a:p>
            <a:p>
              <a:pPr algn="just"/>
              <a:endParaRPr kumimoji="1" lang="en-US" altLang="ja-JP" sz="900" spc="-150" dirty="0"/>
            </a:p>
            <a:p>
              <a:pPr algn="just"/>
              <a:endParaRPr kumimoji="1" lang="ja-JP" altLang="en-US" sz="900" dirty="0"/>
            </a:p>
            <a:p>
              <a:pPr algn="just"/>
              <a:r>
                <a:rPr kumimoji="1" lang="ja-JP" altLang="en-US" sz="900" b="1" dirty="0"/>
                <a:t>思い出のスポット</a:t>
              </a:r>
            </a:p>
            <a:p>
              <a:pPr algn="just"/>
              <a:r>
                <a:rPr kumimoji="1" lang="ja-JP" altLang="en-US" sz="900" dirty="0"/>
                <a:t>海辺のキャンプ場。夜に二人で星を見ながら将来の話をしたのが忘れられません。</a:t>
              </a:r>
            </a:p>
            <a:p>
              <a:pPr algn="just"/>
              <a:r>
                <a:rPr kumimoji="1" lang="ja-JP" altLang="en-US" sz="900" dirty="0"/>
                <a:t>老後にやりたいこと</a:t>
              </a:r>
            </a:p>
            <a:p>
              <a:pPr algn="just"/>
              <a:r>
                <a:rPr kumimoji="1" lang="ja-JP" altLang="en-US" sz="900" dirty="0"/>
                <a:t>小さなカフェを開いて、地域の人と交流したい。</a:t>
              </a:r>
            </a:p>
            <a:p>
              <a:pPr algn="just"/>
              <a:r>
                <a:rPr kumimoji="1" lang="ja-JP" altLang="en-US" sz="900" b="1" dirty="0"/>
                <a:t>ゲストへの一言</a:t>
              </a:r>
            </a:p>
            <a:p>
              <a:pPr algn="just"/>
              <a:r>
                <a:rPr kumimoji="1" lang="ja-JP" altLang="en-US" sz="900" spc="-150" dirty="0"/>
                <a:t>皆さんの温かい祝福に感謝しています。ぜひたくさん食べて楽しんでいってください！　</a:t>
              </a:r>
            </a:p>
          </p:txBody>
        </p:sp>
        <p:sp>
          <p:nvSpPr>
            <p:cNvPr id="152" name="ハート 151">
              <a:extLst>
                <a:ext uri="{FF2B5EF4-FFF2-40B4-BE49-F238E27FC236}">
                  <a16:creationId xmlns:a16="http://schemas.microsoft.com/office/drawing/2014/main" id="{DABE2518-6B8A-D285-ADCF-7AD0715D44D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3998" y="4235006"/>
              <a:ext cx="90696" cy="90000"/>
            </a:xfrm>
            <a:prstGeom prst="hear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ハート 152">
              <a:extLst>
                <a:ext uri="{FF2B5EF4-FFF2-40B4-BE49-F238E27FC236}">
                  <a16:creationId xmlns:a16="http://schemas.microsoft.com/office/drawing/2014/main" id="{FFF1FB4D-E2F6-9E77-3350-027CF339E4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30409" y="4235006"/>
              <a:ext cx="90696" cy="90000"/>
            </a:xfrm>
            <a:prstGeom prst="hear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新婦英語名前">
            <a:extLst>
              <a:ext uri="{FF2B5EF4-FFF2-40B4-BE49-F238E27FC236}">
                <a16:creationId xmlns:a16="http://schemas.microsoft.com/office/drawing/2014/main" id="{F2333DB3-79AD-9EA5-1B2C-A546F01D04E6}"/>
              </a:ext>
            </a:extLst>
          </p:cNvPr>
          <p:cNvSpPr txBox="1"/>
          <p:nvPr/>
        </p:nvSpPr>
        <p:spPr>
          <a:xfrm>
            <a:off x="2276439" y="1146249"/>
            <a:ext cx="875729" cy="30649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sz="1900" b="1" i="1" spc="-105" dirty="0">
                <a:solidFill>
                  <a:schemeClr val="tx1">
                    <a:alpha val="50000"/>
                  </a:schemeClr>
                </a:solidFill>
                <a:latin typeface="Franklin Gothic Heavy"/>
                <a:cs typeface="Franklin Gothic Heavy"/>
              </a:rPr>
              <a:t>Masato</a:t>
            </a:r>
            <a:endParaRPr sz="1900" dirty="0">
              <a:solidFill>
                <a:schemeClr val="tx1">
                  <a:alpha val="50000"/>
                </a:schemeClr>
              </a:solidFill>
              <a:latin typeface="Franklin Gothic Heavy"/>
              <a:cs typeface="Franklin Gothic Heavy"/>
            </a:endParaRPr>
          </a:p>
        </p:txBody>
      </p:sp>
      <p:sp>
        <p:nvSpPr>
          <p:cNvPr id="7" name="新郎プロフィール">
            <a:extLst>
              <a:ext uri="{FF2B5EF4-FFF2-40B4-BE49-F238E27FC236}">
                <a16:creationId xmlns:a16="http://schemas.microsoft.com/office/drawing/2014/main" id="{6E7E087C-66B0-2236-3B6A-7E5476235EBA}"/>
              </a:ext>
            </a:extLst>
          </p:cNvPr>
          <p:cNvSpPr txBox="1"/>
          <p:nvPr/>
        </p:nvSpPr>
        <p:spPr>
          <a:xfrm>
            <a:off x="506664" y="1071948"/>
            <a:ext cx="1570000" cy="63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Age</a:t>
            </a:r>
            <a:r>
              <a:rPr kumimoji="1" lang="ja-JP" altLang="en-US" sz="1000" b="1" dirty="0"/>
              <a:t>：</a:t>
            </a:r>
            <a:r>
              <a:rPr kumimoji="1" lang="en-US" altLang="ja-JP" sz="1000" b="1" dirty="0"/>
              <a:t>30</a:t>
            </a:r>
            <a:r>
              <a:rPr kumimoji="1" lang="ja-JP" altLang="en-US" sz="1000" b="1" dirty="0"/>
              <a:t>歳</a:t>
            </a:r>
          </a:p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Place of birth</a:t>
            </a:r>
            <a:r>
              <a:rPr kumimoji="1" lang="ja-JP" altLang="en-US" sz="1000" b="1" dirty="0"/>
              <a:t>：東京都</a:t>
            </a:r>
          </a:p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Blood type</a:t>
            </a:r>
            <a:r>
              <a:rPr kumimoji="1" lang="ja-JP" altLang="en-US" sz="1000" b="1" dirty="0"/>
              <a:t>：</a:t>
            </a:r>
            <a:r>
              <a:rPr kumimoji="1" lang="en-US" altLang="ja-JP" sz="1000" b="1" dirty="0"/>
              <a:t>A</a:t>
            </a:r>
            <a:endParaRPr kumimoji="1" lang="ja-JP" altLang="en-US" sz="1000" spc="-150" dirty="0"/>
          </a:p>
        </p:txBody>
      </p:sp>
      <p:sp>
        <p:nvSpPr>
          <p:cNvPr id="8" name="新郎プロフィール">
            <a:extLst>
              <a:ext uri="{FF2B5EF4-FFF2-40B4-BE49-F238E27FC236}">
                <a16:creationId xmlns:a16="http://schemas.microsoft.com/office/drawing/2014/main" id="{6F74672B-DB03-6388-B546-C53152272A42}"/>
              </a:ext>
            </a:extLst>
          </p:cNvPr>
          <p:cNvSpPr txBox="1"/>
          <p:nvPr/>
        </p:nvSpPr>
        <p:spPr>
          <a:xfrm>
            <a:off x="5425606" y="1071948"/>
            <a:ext cx="1586060" cy="635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Age</a:t>
            </a:r>
            <a:r>
              <a:rPr kumimoji="1" lang="ja-JP" altLang="en-US" sz="1000" b="1" dirty="0"/>
              <a:t>：</a:t>
            </a:r>
            <a:r>
              <a:rPr kumimoji="1" lang="en-US" altLang="ja-JP" sz="1000" b="1" dirty="0"/>
              <a:t>28</a:t>
            </a:r>
            <a:r>
              <a:rPr kumimoji="1" lang="ja-JP" altLang="en-US" sz="1000" b="1" dirty="0"/>
              <a:t>歳</a:t>
            </a:r>
          </a:p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Place of birth</a:t>
            </a:r>
            <a:r>
              <a:rPr kumimoji="1" lang="ja-JP" altLang="en-US" sz="1000" b="1" dirty="0"/>
              <a:t>：神奈川県</a:t>
            </a:r>
          </a:p>
          <a:p>
            <a:pPr algn="ctr">
              <a:lnSpc>
                <a:spcPct val="120000"/>
              </a:lnSpc>
            </a:pPr>
            <a:r>
              <a:rPr kumimoji="1" lang="en-US" altLang="ja-JP" sz="1000" b="1" dirty="0"/>
              <a:t>Blood type</a:t>
            </a:r>
            <a:r>
              <a:rPr kumimoji="1" lang="ja-JP" altLang="en-US" sz="1000" b="1" dirty="0"/>
              <a:t>：</a:t>
            </a:r>
            <a:r>
              <a:rPr kumimoji="1" lang="en-US" altLang="ja-JP" sz="1000" b="1" dirty="0"/>
              <a:t>O</a:t>
            </a:r>
            <a:endParaRPr kumimoji="1" lang="ja-JP" altLang="en-US" sz="1000" spc="-150" dirty="0"/>
          </a:p>
        </p:txBody>
      </p:sp>
    </p:spTree>
    <p:extLst>
      <p:ext uri="{BB962C8B-B14F-4D97-AF65-F5344CB8AC3E}">
        <p14:creationId xmlns:p14="http://schemas.microsoft.com/office/powerpoint/2010/main" val="607245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562</Words>
  <Application>Microsoft Office PowerPoint</Application>
  <PresentationFormat>ユーザー設定</PresentationFormat>
  <Paragraphs>139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小塚ゴシック Pr6N R</vt:lpstr>
      <vt:lpstr>游ゴシック</vt:lpstr>
      <vt:lpstr>游明朝</vt:lpstr>
      <vt:lpstr>游明朝 Demibold</vt:lpstr>
      <vt:lpstr>游明朝体 Pr6N D</vt:lpstr>
      <vt:lpstr>Aptos</vt:lpstr>
      <vt:lpstr>Aptos Display</vt:lpstr>
      <vt:lpstr>Arial</vt:lpstr>
      <vt:lpstr>Franklin Gothic Heavy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浅井すみえ</dc:creator>
  <cp:lastModifiedBy>浅井豊彦</cp:lastModifiedBy>
  <cp:revision>38</cp:revision>
  <cp:lastPrinted>2025-01-22T06:17:51Z</cp:lastPrinted>
  <dcterms:created xsi:type="dcterms:W3CDTF">2025-01-06T01:14:39Z</dcterms:created>
  <dcterms:modified xsi:type="dcterms:W3CDTF">2025-03-10T07:03:46Z</dcterms:modified>
</cp:coreProperties>
</file>