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58" r:id="rId3"/>
  </p:sldIdLst>
  <p:sldSz cx="9791700" cy="14616113"/>
  <p:notesSz cx="6870700" cy="9931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158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59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9" d="100"/>
          <a:sy n="29" d="100"/>
        </p:scale>
        <p:origin x="1458" y="96"/>
      </p:cViewPr>
      <p:guideLst>
        <p:guide orient="horz" pos="158"/>
        <p:guide pos="226"/>
        <p:guide pos="59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19999" cy="71999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4843" y="4530995"/>
            <a:ext cx="8328227" cy="1806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74" b="1" i="0">
                <a:solidFill>
                  <a:srgbClr val="231F20"/>
                </a:solidFill>
                <a:latin typeface="游ゴシック"/>
                <a:cs typeface="游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9687" y="8185023"/>
            <a:ext cx="68585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74" b="1" i="0">
                <a:solidFill>
                  <a:srgbClr val="231F20"/>
                </a:solidFill>
                <a:latin typeface="游ゴシック"/>
                <a:cs typeface="游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74" b="1" i="0">
                <a:solidFill>
                  <a:srgbClr val="231F20"/>
                </a:solidFill>
                <a:latin typeface="游ゴシック"/>
                <a:cs typeface="游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9895" y="3361706"/>
            <a:ext cx="42620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45925" y="3361706"/>
            <a:ext cx="42620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74" b="1" i="0">
                <a:solidFill>
                  <a:srgbClr val="231F20"/>
                </a:solidFill>
                <a:latin typeface="游ゴシック"/>
                <a:cs typeface="游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29724" y="415217"/>
            <a:ext cx="598623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231F20"/>
                </a:solidFill>
                <a:latin typeface="游ゴシック"/>
                <a:cs typeface="游ゴシック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9896" y="3361706"/>
            <a:ext cx="88181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31291" y="13592985"/>
            <a:ext cx="31353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9895" y="13592985"/>
            <a:ext cx="225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54497" y="13592985"/>
            <a:ext cx="225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47324">
        <a:defRPr>
          <a:latin typeface="+mn-lt"/>
          <a:ea typeface="+mn-ea"/>
          <a:cs typeface="+mn-cs"/>
        </a:defRPr>
      </a:lvl2pPr>
      <a:lvl3pPr marL="894649">
        <a:defRPr>
          <a:latin typeface="+mn-lt"/>
          <a:ea typeface="+mn-ea"/>
          <a:cs typeface="+mn-cs"/>
        </a:defRPr>
      </a:lvl3pPr>
      <a:lvl4pPr marL="1341973">
        <a:defRPr>
          <a:latin typeface="+mn-lt"/>
          <a:ea typeface="+mn-ea"/>
          <a:cs typeface="+mn-cs"/>
        </a:defRPr>
      </a:lvl4pPr>
      <a:lvl5pPr marL="1789298">
        <a:defRPr>
          <a:latin typeface="+mn-lt"/>
          <a:ea typeface="+mn-ea"/>
          <a:cs typeface="+mn-cs"/>
        </a:defRPr>
      </a:lvl5pPr>
      <a:lvl6pPr marL="2236622">
        <a:defRPr>
          <a:latin typeface="+mn-lt"/>
          <a:ea typeface="+mn-ea"/>
          <a:cs typeface="+mn-cs"/>
        </a:defRPr>
      </a:lvl6pPr>
      <a:lvl7pPr marL="2683947">
        <a:defRPr>
          <a:latin typeface="+mn-lt"/>
          <a:ea typeface="+mn-ea"/>
          <a:cs typeface="+mn-cs"/>
        </a:defRPr>
      </a:lvl7pPr>
      <a:lvl8pPr marL="3131271">
        <a:defRPr>
          <a:latin typeface="+mn-lt"/>
          <a:ea typeface="+mn-ea"/>
          <a:cs typeface="+mn-cs"/>
        </a:defRPr>
      </a:lvl8pPr>
      <a:lvl9pPr marL="357859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47324">
        <a:defRPr>
          <a:latin typeface="+mn-lt"/>
          <a:ea typeface="+mn-ea"/>
          <a:cs typeface="+mn-cs"/>
        </a:defRPr>
      </a:lvl2pPr>
      <a:lvl3pPr marL="894649">
        <a:defRPr>
          <a:latin typeface="+mn-lt"/>
          <a:ea typeface="+mn-ea"/>
          <a:cs typeface="+mn-cs"/>
        </a:defRPr>
      </a:lvl3pPr>
      <a:lvl4pPr marL="1341973">
        <a:defRPr>
          <a:latin typeface="+mn-lt"/>
          <a:ea typeface="+mn-ea"/>
          <a:cs typeface="+mn-cs"/>
        </a:defRPr>
      </a:lvl4pPr>
      <a:lvl5pPr marL="1789298">
        <a:defRPr>
          <a:latin typeface="+mn-lt"/>
          <a:ea typeface="+mn-ea"/>
          <a:cs typeface="+mn-cs"/>
        </a:defRPr>
      </a:lvl5pPr>
      <a:lvl6pPr marL="2236622">
        <a:defRPr>
          <a:latin typeface="+mn-lt"/>
          <a:ea typeface="+mn-ea"/>
          <a:cs typeface="+mn-cs"/>
        </a:defRPr>
      </a:lvl6pPr>
      <a:lvl7pPr marL="2683947">
        <a:defRPr>
          <a:latin typeface="+mn-lt"/>
          <a:ea typeface="+mn-ea"/>
          <a:cs typeface="+mn-cs"/>
        </a:defRPr>
      </a:lvl7pPr>
      <a:lvl8pPr marL="3131271">
        <a:defRPr>
          <a:latin typeface="+mn-lt"/>
          <a:ea typeface="+mn-ea"/>
          <a:cs typeface="+mn-cs"/>
        </a:defRPr>
      </a:lvl8pPr>
      <a:lvl9pPr marL="357859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sv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写真">
            <a:extLst>
              <a:ext uri="{FF2B5EF4-FFF2-40B4-BE49-F238E27FC236}">
                <a16:creationId xmlns:a16="http://schemas.microsoft.com/office/drawing/2014/main" id="{DA1D21B2-04BE-E7D0-1884-C3B46AA185D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" t="11767" r="16923" b="-389"/>
          <a:stretch/>
        </p:blipFill>
        <p:spPr>
          <a:xfrm>
            <a:off x="360000" y="2645502"/>
            <a:ext cx="5486399" cy="8848844"/>
          </a:xfrm>
          <a:prstGeom prst="rect">
            <a:avLst/>
          </a:prstGeom>
        </p:spPr>
      </p:pic>
      <p:pic>
        <p:nvPicPr>
          <p:cNvPr id="40" name="写真">
            <a:extLst>
              <a:ext uri="{FF2B5EF4-FFF2-40B4-BE49-F238E27FC236}">
                <a16:creationId xmlns:a16="http://schemas.microsoft.com/office/drawing/2014/main" id="{FB8C2867-9C00-AA2E-41B6-DBDCD51F23A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0" t="1497" r="37824"/>
          <a:stretch/>
        </p:blipFill>
        <p:spPr>
          <a:xfrm>
            <a:off x="5940000" y="2645502"/>
            <a:ext cx="3499200" cy="4318064"/>
          </a:xfrm>
          <a:prstGeom prst="rect">
            <a:avLst/>
          </a:prstGeom>
        </p:spPr>
      </p:pic>
      <p:pic>
        <p:nvPicPr>
          <p:cNvPr id="41" name="写真">
            <a:extLst>
              <a:ext uri="{FF2B5EF4-FFF2-40B4-BE49-F238E27FC236}">
                <a16:creationId xmlns:a16="http://schemas.microsoft.com/office/drawing/2014/main" id="{71DA6EDF-9584-2893-96A6-0A852924D4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0" t="5347" r="5612" b="4018"/>
          <a:stretch/>
        </p:blipFill>
        <p:spPr>
          <a:xfrm>
            <a:off x="5940000" y="7051229"/>
            <a:ext cx="3499200" cy="2121107"/>
          </a:xfrm>
          <a:prstGeom prst="rect">
            <a:avLst/>
          </a:prstGeom>
        </p:spPr>
      </p:pic>
      <p:pic>
        <p:nvPicPr>
          <p:cNvPr id="42" name="写真">
            <a:extLst>
              <a:ext uri="{FF2B5EF4-FFF2-40B4-BE49-F238E27FC236}">
                <a16:creationId xmlns:a16="http://schemas.microsoft.com/office/drawing/2014/main" id="{252E32C5-E273-77C4-0A74-D86DBDAE98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" t="3305" r="1097" b="6197"/>
          <a:stretch/>
        </p:blipFill>
        <p:spPr>
          <a:xfrm>
            <a:off x="5933724" y="9262742"/>
            <a:ext cx="3499201" cy="2226117"/>
          </a:xfrm>
          <a:prstGeom prst="rect">
            <a:avLst/>
          </a:prstGeom>
        </p:spPr>
      </p:pic>
      <p:pic>
        <p:nvPicPr>
          <p:cNvPr id="43" name="写真">
            <a:extLst>
              <a:ext uri="{FF2B5EF4-FFF2-40B4-BE49-F238E27FC236}">
                <a16:creationId xmlns:a16="http://schemas.microsoft.com/office/drawing/2014/main" id="{3E2D1622-7FB1-BC87-FD36-AE75AACDEE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4" t="11722" r="4635"/>
          <a:stretch/>
        </p:blipFill>
        <p:spPr>
          <a:xfrm>
            <a:off x="5940000" y="11584800"/>
            <a:ext cx="3494390" cy="2520889"/>
          </a:xfrm>
          <a:prstGeom prst="rect">
            <a:avLst/>
          </a:prstGeom>
        </p:spPr>
      </p:pic>
      <p:sp>
        <p:nvSpPr>
          <p:cNvPr id="3" name="ハート図形">
            <a:extLst>
              <a:ext uri="{FF2B5EF4-FFF2-40B4-BE49-F238E27FC236}">
                <a16:creationId xmlns:a16="http://schemas.microsoft.com/office/drawing/2014/main" id="{21E60056-F728-9B9A-D51B-878D41602095}"/>
              </a:ext>
            </a:extLst>
          </p:cNvPr>
          <p:cNvSpPr/>
          <p:nvPr/>
        </p:nvSpPr>
        <p:spPr>
          <a:xfrm>
            <a:off x="1984066" y="12326033"/>
            <a:ext cx="1985666" cy="1679107"/>
          </a:xfrm>
          <a:custGeom>
            <a:avLst/>
            <a:gdLst>
              <a:gd name="connsiteX0" fmla="*/ 2632229 w 3122448"/>
              <a:gd name="connsiteY0" fmla="*/ 54837 h 2640386"/>
              <a:gd name="connsiteX1" fmla="*/ 1561349 w 3122448"/>
              <a:gd name="connsiteY1" fmla="*/ 447330 h 2640386"/>
              <a:gd name="connsiteX2" fmla="*/ 490345 w 3122448"/>
              <a:gd name="connsiteY2" fmla="*/ 54837 h 2640386"/>
              <a:gd name="connsiteX3" fmla="*/ 73328 w 3122448"/>
              <a:gd name="connsiteY3" fmla="*/ 1235069 h 2640386"/>
              <a:gd name="connsiteX4" fmla="*/ 1561224 w 3122448"/>
              <a:gd name="connsiteY4" fmla="*/ 2640387 h 2640386"/>
              <a:gd name="connsiteX5" fmla="*/ 3049120 w 3122448"/>
              <a:gd name="connsiteY5" fmla="*/ 1235069 h 2640386"/>
              <a:gd name="connsiteX6" fmla="*/ 2632104 w 3122448"/>
              <a:gd name="connsiteY6" fmla="*/ 54962 h 264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2448" h="2640386">
                <a:moveTo>
                  <a:pt x="2632229" y="54837"/>
                </a:moveTo>
                <a:cubicBezTo>
                  <a:pt x="2248494" y="-104062"/>
                  <a:pt x="1789563" y="99254"/>
                  <a:pt x="1561349" y="447330"/>
                </a:cubicBezTo>
                <a:cubicBezTo>
                  <a:pt x="1333010" y="99379"/>
                  <a:pt x="874080" y="-104062"/>
                  <a:pt x="490345" y="54837"/>
                </a:cubicBezTo>
                <a:cubicBezTo>
                  <a:pt x="53810" y="235757"/>
                  <a:pt x="-108342" y="798785"/>
                  <a:pt x="73328" y="1235069"/>
                </a:cubicBezTo>
                <a:cubicBezTo>
                  <a:pt x="285653" y="1744922"/>
                  <a:pt x="1561224" y="2640387"/>
                  <a:pt x="1561224" y="2640387"/>
                </a:cubicBezTo>
                <a:cubicBezTo>
                  <a:pt x="1561224" y="2640387"/>
                  <a:pt x="2836796" y="1744922"/>
                  <a:pt x="3049120" y="1235069"/>
                </a:cubicBezTo>
                <a:cubicBezTo>
                  <a:pt x="3230790" y="798785"/>
                  <a:pt x="3068638" y="235757"/>
                  <a:pt x="2632104" y="5496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497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4" name="object 21">
            <a:extLst>
              <a:ext uri="{FF2B5EF4-FFF2-40B4-BE49-F238E27FC236}">
                <a16:creationId xmlns:a16="http://schemas.microsoft.com/office/drawing/2014/main" id="{97E40592-EEA5-532E-9689-DE3FBD2DB759}"/>
              </a:ext>
            </a:extLst>
          </p:cNvPr>
          <p:cNvSpPr/>
          <p:nvPr/>
        </p:nvSpPr>
        <p:spPr>
          <a:xfrm>
            <a:off x="350838" y="11623290"/>
            <a:ext cx="5486400" cy="0"/>
          </a:xfrm>
          <a:custGeom>
            <a:avLst/>
            <a:gdLst/>
            <a:ahLst/>
            <a:cxnLst/>
            <a:rect l="l" t="t" r="r" b="b"/>
            <a:pathLst>
              <a:path w="5339080">
                <a:moveTo>
                  <a:pt x="0" y="0"/>
                </a:moveTo>
                <a:lnTo>
                  <a:pt x="5338660" y="0"/>
                </a:lnTo>
              </a:path>
            </a:pathLst>
          </a:custGeom>
          <a:ln w="15252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5" name="object 22">
            <a:extLst>
              <a:ext uri="{FF2B5EF4-FFF2-40B4-BE49-F238E27FC236}">
                <a16:creationId xmlns:a16="http://schemas.microsoft.com/office/drawing/2014/main" id="{5C6861B3-AFC7-921A-3185-297D06C0B23F}"/>
              </a:ext>
            </a:extLst>
          </p:cNvPr>
          <p:cNvSpPr/>
          <p:nvPr/>
        </p:nvSpPr>
        <p:spPr>
          <a:xfrm>
            <a:off x="350838" y="12011976"/>
            <a:ext cx="5486400" cy="0"/>
          </a:xfrm>
          <a:custGeom>
            <a:avLst/>
            <a:gdLst/>
            <a:ahLst/>
            <a:cxnLst/>
            <a:rect l="l" t="t" r="r" b="b"/>
            <a:pathLst>
              <a:path w="5339080">
                <a:moveTo>
                  <a:pt x="0" y="0"/>
                </a:moveTo>
                <a:lnTo>
                  <a:pt x="5338660" y="0"/>
                </a:lnTo>
              </a:path>
            </a:pathLst>
          </a:custGeom>
          <a:ln w="15252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6" name="フッダーライン">
            <a:extLst>
              <a:ext uri="{FF2B5EF4-FFF2-40B4-BE49-F238E27FC236}">
                <a16:creationId xmlns:a16="http://schemas.microsoft.com/office/drawing/2014/main" id="{014AB229-21C9-2B41-F7E0-AFF5D16A6639}"/>
              </a:ext>
            </a:extLst>
          </p:cNvPr>
          <p:cNvSpPr/>
          <p:nvPr/>
        </p:nvSpPr>
        <p:spPr>
          <a:xfrm>
            <a:off x="360000" y="14198893"/>
            <a:ext cx="9072000" cy="36657"/>
          </a:xfrm>
          <a:custGeom>
            <a:avLst/>
            <a:gdLst/>
            <a:ahLst/>
            <a:cxnLst/>
            <a:rect l="l" t="t" r="r" b="b"/>
            <a:pathLst>
              <a:path w="9071610" h="37465">
                <a:moveTo>
                  <a:pt x="9071406" y="0"/>
                </a:moveTo>
                <a:lnTo>
                  <a:pt x="0" y="0"/>
                </a:lnTo>
                <a:lnTo>
                  <a:pt x="0" y="36969"/>
                </a:lnTo>
                <a:lnTo>
                  <a:pt x="9071406" y="36969"/>
                </a:lnTo>
                <a:lnTo>
                  <a:pt x="9071406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7" name="挨拶文">
            <a:extLst>
              <a:ext uri="{FF2B5EF4-FFF2-40B4-BE49-F238E27FC236}">
                <a16:creationId xmlns:a16="http://schemas.microsoft.com/office/drawing/2014/main" id="{49408F22-7FA8-F231-FE51-E7BD608DBBA1}"/>
              </a:ext>
            </a:extLst>
          </p:cNvPr>
          <p:cNvSpPr txBox="1"/>
          <p:nvPr/>
        </p:nvSpPr>
        <p:spPr>
          <a:xfrm>
            <a:off x="359999" y="12085356"/>
            <a:ext cx="5486400" cy="132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60000"/>
              </a:lnSpc>
            </a:pPr>
            <a:r>
              <a:rPr kumimoji="1" lang="ja-JP" altLang="en-US" sz="1027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今日、この日を迎えることができたのは、家族や友人、</a:t>
            </a:r>
          </a:p>
          <a:p>
            <a:pPr algn="ctr">
              <a:lnSpc>
                <a:spcPct val="160000"/>
              </a:lnSpc>
            </a:pPr>
            <a:r>
              <a:rPr kumimoji="1" lang="ja-JP" altLang="en-US" sz="1027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そして何より皆さんの支えがあったからこそです。</a:t>
            </a:r>
          </a:p>
          <a:p>
            <a:pPr algn="ctr">
              <a:lnSpc>
                <a:spcPct val="160000"/>
              </a:lnSpc>
            </a:pPr>
            <a:r>
              <a:rPr kumimoji="1" lang="ja-JP" altLang="en-US" sz="1027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これからもお互いを思いやり、支え合いながら歩んでいきます。</a:t>
            </a:r>
          </a:p>
          <a:p>
            <a:pPr algn="ctr">
              <a:lnSpc>
                <a:spcPct val="160000"/>
              </a:lnSpc>
            </a:pPr>
            <a:r>
              <a:rPr kumimoji="1" lang="ja-JP" altLang="en-US" sz="1027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困難な時も楽しい時も、共に笑い合い、手を取り合って。</a:t>
            </a:r>
          </a:p>
          <a:p>
            <a:pPr algn="ctr">
              <a:lnSpc>
                <a:spcPct val="160000"/>
              </a:lnSpc>
            </a:pPr>
            <a:r>
              <a:rPr kumimoji="1" lang="ja-JP" altLang="en-US" sz="1027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どうか温かい目で見守ってください。これからもよろしくお願いします。</a:t>
            </a:r>
          </a:p>
        </p:txBody>
      </p:sp>
      <p:sp>
        <p:nvSpPr>
          <p:cNvPr id="8" name="Thank you">
            <a:extLst>
              <a:ext uri="{FF2B5EF4-FFF2-40B4-BE49-F238E27FC236}">
                <a16:creationId xmlns:a16="http://schemas.microsoft.com/office/drawing/2014/main" id="{31524763-9C36-F965-5313-F3D55E85F38C}"/>
              </a:ext>
            </a:extLst>
          </p:cNvPr>
          <p:cNvSpPr txBox="1"/>
          <p:nvPr/>
        </p:nvSpPr>
        <p:spPr>
          <a:xfrm>
            <a:off x="360000" y="11641018"/>
            <a:ext cx="5486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700" dirty="0">
                <a:solidFill>
                  <a:schemeClr val="tx1"/>
                </a:solidFill>
                <a:latin typeface="游明朝体 Pr6N M" panose="02020500000000000000" pitchFamily="18" charset="-128"/>
                <a:ea typeface="游明朝体 Pr6N M" panose="02020500000000000000" pitchFamily="18" charset="-128"/>
              </a:rPr>
              <a:t>Thank you for coming to our Wedding Reception. </a:t>
            </a:r>
            <a:endParaRPr kumimoji="1" lang="ja-JP" altLang="en-US" sz="1700" dirty="0">
              <a:solidFill>
                <a:schemeClr val="tx1"/>
              </a:solidFill>
              <a:latin typeface="游明朝体 Pr6N M" panose="02020500000000000000" pitchFamily="18" charset="-128"/>
              <a:ea typeface="游明朝体 Pr6N M" panose="02020500000000000000" pitchFamily="18" charset="-128"/>
            </a:endParaRPr>
          </a:p>
        </p:txBody>
      </p:sp>
      <p:grpSp>
        <p:nvGrpSpPr>
          <p:cNvPr id="9" name="新郎名前">
            <a:extLst>
              <a:ext uri="{FF2B5EF4-FFF2-40B4-BE49-F238E27FC236}">
                <a16:creationId xmlns:a16="http://schemas.microsoft.com/office/drawing/2014/main" id="{97C09C7D-80C2-B0B3-ED70-DDB97191EA1E}"/>
              </a:ext>
            </a:extLst>
          </p:cNvPr>
          <p:cNvGrpSpPr/>
          <p:nvPr/>
        </p:nvGrpSpPr>
        <p:grpSpPr>
          <a:xfrm>
            <a:off x="1318750" y="13538557"/>
            <a:ext cx="1253218" cy="549831"/>
            <a:chOff x="1435055" y="13640663"/>
            <a:chExt cx="1280851" cy="561954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44DB192-731B-50BB-237C-C19E933E8CA4}"/>
                </a:ext>
              </a:extLst>
            </p:cNvPr>
            <p:cNvSpPr txBox="1"/>
            <p:nvPr/>
          </p:nvSpPr>
          <p:spPr>
            <a:xfrm>
              <a:off x="1435055" y="13640663"/>
              <a:ext cx="1280851" cy="377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白木 雅人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E6171F0-E818-CF52-1007-20502BCE006E}"/>
                </a:ext>
              </a:extLst>
            </p:cNvPr>
            <p:cNvSpPr txBox="1"/>
            <p:nvPr/>
          </p:nvSpPr>
          <p:spPr>
            <a:xfrm>
              <a:off x="1435055" y="13925618"/>
              <a:ext cx="12808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74" dirty="0" err="1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Shiraki</a:t>
              </a:r>
              <a:r>
                <a:rPr kumimoji="1" lang="en-US" altLang="ja-JP" sz="1174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  Masato</a:t>
              </a:r>
              <a:endParaRPr kumimoji="1" lang="ja-JP" altLang="en-US" sz="1174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endParaRPr>
            </a:p>
          </p:txBody>
        </p:sp>
      </p:grpSp>
      <p:grpSp>
        <p:nvGrpSpPr>
          <p:cNvPr id="21" name="新婦名前">
            <a:extLst>
              <a:ext uri="{FF2B5EF4-FFF2-40B4-BE49-F238E27FC236}">
                <a16:creationId xmlns:a16="http://schemas.microsoft.com/office/drawing/2014/main" id="{A7342D29-2F74-63AA-BE29-E50BD6FC84D9}"/>
              </a:ext>
            </a:extLst>
          </p:cNvPr>
          <p:cNvGrpSpPr/>
          <p:nvPr/>
        </p:nvGrpSpPr>
        <p:grpSpPr>
          <a:xfrm>
            <a:off x="3405585" y="13538557"/>
            <a:ext cx="1253218" cy="549837"/>
            <a:chOff x="1435055" y="13640657"/>
            <a:chExt cx="1280851" cy="561960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F94C1153-10D6-F77D-473F-1A626DDE0688}"/>
                </a:ext>
              </a:extLst>
            </p:cNvPr>
            <p:cNvSpPr txBox="1"/>
            <p:nvPr/>
          </p:nvSpPr>
          <p:spPr>
            <a:xfrm>
              <a:off x="1435055" y="13640657"/>
              <a:ext cx="1280851" cy="377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黒田 結衣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6A13C328-121E-46E2-4718-F238EA8E04B5}"/>
                </a:ext>
              </a:extLst>
            </p:cNvPr>
            <p:cNvSpPr txBox="1"/>
            <p:nvPr/>
          </p:nvSpPr>
          <p:spPr>
            <a:xfrm>
              <a:off x="1435055" y="13925618"/>
              <a:ext cx="12808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74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Kuroda Yuki</a:t>
              </a:r>
              <a:endParaRPr kumimoji="1" lang="ja-JP" altLang="en-US" sz="1174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endParaRPr>
            </a:p>
          </p:txBody>
        </p:sp>
      </p:grpSp>
      <p:sp>
        <p:nvSpPr>
          <p:cNvPr id="27" name="細いライン">
            <a:extLst>
              <a:ext uri="{FF2B5EF4-FFF2-40B4-BE49-F238E27FC236}">
                <a16:creationId xmlns:a16="http://schemas.microsoft.com/office/drawing/2014/main" id="{3D854D2C-5220-57BA-042A-8C37A263FD63}"/>
              </a:ext>
            </a:extLst>
          </p:cNvPr>
          <p:cNvSpPr/>
          <p:nvPr/>
        </p:nvSpPr>
        <p:spPr>
          <a:xfrm>
            <a:off x="360000" y="2520000"/>
            <a:ext cx="9072000" cy="0"/>
          </a:xfrm>
          <a:custGeom>
            <a:avLst/>
            <a:gdLst/>
            <a:ahLst/>
            <a:cxnLst/>
            <a:rect l="l" t="t" r="r" b="b"/>
            <a:pathLst>
              <a:path w="9069070">
                <a:moveTo>
                  <a:pt x="0" y="0"/>
                </a:moveTo>
                <a:lnTo>
                  <a:pt x="9068981" y="0"/>
                </a:lnTo>
              </a:path>
            </a:pathLst>
          </a:custGeom>
          <a:ln w="1524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28" name="日付枠">
            <a:extLst>
              <a:ext uri="{FF2B5EF4-FFF2-40B4-BE49-F238E27FC236}">
                <a16:creationId xmlns:a16="http://schemas.microsoft.com/office/drawing/2014/main" id="{79E713D3-BAC7-52E6-898D-07F14584A30F}"/>
              </a:ext>
            </a:extLst>
          </p:cNvPr>
          <p:cNvSpPr/>
          <p:nvPr/>
        </p:nvSpPr>
        <p:spPr>
          <a:xfrm>
            <a:off x="360000" y="360000"/>
            <a:ext cx="2253528" cy="616952"/>
          </a:xfrm>
          <a:custGeom>
            <a:avLst/>
            <a:gdLst/>
            <a:ahLst/>
            <a:cxnLst/>
            <a:rect l="l" t="t" r="r" b="b"/>
            <a:pathLst>
              <a:path w="2288540" h="630555">
                <a:moveTo>
                  <a:pt x="2288540" y="630428"/>
                </a:moveTo>
                <a:lnTo>
                  <a:pt x="0" y="630428"/>
                </a:lnTo>
                <a:lnTo>
                  <a:pt x="0" y="0"/>
                </a:lnTo>
                <a:lnTo>
                  <a:pt x="2288540" y="0"/>
                </a:lnTo>
                <a:lnTo>
                  <a:pt x="2288540" y="630428"/>
                </a:lnTo>
                <a:close/>
              </a:path>
            </a:pathLst>
          </a:custGeom>
          <a:ln w="14211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29" name="Published">
            <a:extLst>
              <a:ext uri="{FF2B5EF4-FFF2-40B4-BE49-F238E27FC236}">
                <a16:creationId xmlns:a16="http://schemas.microsoft.com/office/drawing/2014/main" id="{534CA1A8-3F2E-84E8-EB6E-8DC1FAFE91AF}"/>
              </a:ext>
            </a:extLst>
          </p:cNvPr>
          <p:cNvSpPr txBox="1"/>
          <p:nvPr/>
        </p:nvSpPr>
        <p:spPr>
          <a:xfrm>
            <a:off x="387457" y="402354"/>
            <a:ext cx="2194415" cy="178172"/>
          </a:xfrm>
          <a:prstGeom prst="rect">
            <a:avLst/>
          </a:prstGeom>
        </p:spPr>
        <p:txBody>
          <a:bodyPr vert="horz" wrap="square" lIns="0" tIns="12426" rIns="0" bIns="0" rtlCol="0">
            <a:spAutoFit/>
          </a:bodyPr>
          <a:lstStyle/>
          <a:p>
            <a:pPr algn="ctr">
              <a:spcBef>
                <a:spcPts val="98"/>
              </a:spcBef>
            </a:pPr>
            <a:r>
              <a:rPr sz="1076" spc="-59" dirty="0">
                <a:solidFill>
                  <a:schemeClr val="tx1"/>
                </a:solidFill>
                <a:latin typeface="游ゴシック Medium"/>
                <a:cs typeface="游ゴシック Medium"/>
              </a:rPr>
              <a:t>Published：Published</a:t>
            </a:r>
            <a:r>
              <a:rPr sz="1076" spc="-20" dirty="0">
                <a:solidFill>
                  <a:schemeClr val="tx1"/>
                </a:solidFill>
                <a:latin typeface="游ゴシック Medium"/>
                <a:cs typeface="游ゴシック Medium"/>
              </a:rPr>
              <a:t> </a:t>
            </a:r>
            <a:r>
              <a:rPr sz="1076" spc="-34" dirty="0">
                <a:solidFill>
                  <a:schemeClr val="tx1"/>
                </a:solidFill>
                <a:latin typeface="游ゴシック Medium"/>
                <a:cs typeface="游ゴシック Medium"/>
              </a:rPr>
              <a:t>in</a:t>
            </a:r>
            <a:r>
              <a:rPr sz="1076" spc="-15" dirty="0">
                <a:solidFill>
                  <a:schemeClr val="tx1"/>
                </a:solidFill>
                <a:latin typeface="游ゴシック Medium"/>
                <a:cs typeface="游ゴシック Medium"/>
              </a:rPr>
              <a:t> </a:t>
            </a:r>
            <a:r>
              <a:rPr sz="1076" spc="-49" dirty="0">
                <a:solidFill>
                  <a:schemeClr val="tx1"/>
                </a:solidFill>
                <a:latin typeface="游ゴシック Medium"/>
                <a:cs typeface="游ゴシック Medium"/>
              </a:rPr>
              <a:t>Love</a:t>
            </a:r>
            <a:r>
              <a:rPr sz="1076" spc="-15" dirty="0">
                <a:solidFill>
                  <a:schemeClr val="tx1"/>
                </a:solidFill>
                <a:latin typeface="游ゴシック Medium"/>
                <a:cs typeface="游ゴシック Medium"/>
              </a:rPr>
              <a:t> </a:t>
            </a:r>
            <a:r>
              <a:rPr sz="1076" spc="-20" dirty="0">
                <a:solidFill>
                  <a:schemeClr val="tx1"/>
                </a:solidFill>
                <a:latin typeface="游ゴシック Medium"/>
                <a:cs typeface="游ゴシック Medium"/>
              </a:rPr>
              <a:t>City,</a:t>
            </a:r>
            <a:endParaRPr sz="1076" dirty="0">
              <a:solidFill>
                <a:schemeClr val="tx1"/>
              </a:solidFill>
              <a:latin typeface="游ゴシック Medium"/>
              <a:cs typeface="游ゴシック Medium"/>
            </a:endParaRPr>
          </a:p>
        </p:txBody>
      </p:sp>
      <p:sp>
        <p:nvSpPr>
          <p:cNvPr id="30" name="日付">
            <a:extLst>
              <a:ext uri="{FF2B5EF4-FFF2-40B4-BE49-F238E27FC236}">
                <a16:creationId xmlns:a16="http://schemas.microsoft.com/office/drawing/2014/main" id="{16434489-F358-5919-1EB8-90B66E926E86}"/>
              </a:ext>
            </a:extLst>
          </p:cNvPr>
          <p:cNvSpPr txBox="1"/>
          <p:nvPr/>
        </p:nvSpPr>
        <p:spPr>
          <a:xfrm>
            <a:off x="419113" y="479514"/>
            <a:ext cx="2208233" cy="51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740" spc="-147" dirty="0">
                <a:solidFill>
                  <a:schemeClr val="tx1"/>
                </a:solidFill>
                <a:latin typeface="Franklin Gothic Heavy" panose="020B0903020102020204" pitchFamily="34" charset="0"/>
              </a:rPr>
              <a:t>April 20, 2025</a:t>
            </a:r>
            <a:endParaRPr kumimoji="1" lang="ja-JP" altLang="en-US" sz="2740" spc="-147" dirty="0">
              <a:solidFill>
                <a:schemeClr val="tx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1" name="名前英語タイトル">
            <a:extLst>
              <a:ext uri="{FF2B5EF4-FFF2-40B4-BE49-F238E27FC236}">
                <a16:creationId xmlns:a16="http://schemas.microsoft.com/office/drawing/2014/main" id="{F4C07752-25C8-7CE2-CCD5-4E59F6FF81E8}"/>
              </a:ext>
            </a:extLst>
          </p:cNvPr>
          <p:cNvSpPr txBox="1"/>
          <p:nvPr/>
        </p:nvSpPr>
        <p:spPr>
          <a:xfrm>
            <a:off x="476150" y="1420227"/>
            <a:ext cx="8876284" cy="9136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just"/>
            <a:r>
              <a:rPr kumimoji="1" lang="en-US" altLang="ja-JP" sz="7827" spc="-147" dirty="0">
                <a:solidFill>
                  <a:schemeClr val="tx1"/>
                </a:solidFill>
                <a:latin typeface="Franklin Gothic Heavy" panose="020B0903020102020204" pitchFamily="34" charset="0"/>
              </a:rPr>
              <a:t>The Masato &amp; Yuki Times</a:t>
            </a:r>
            <a:endParaRPr kumimoji="1" lang="ja-JP" altLang="en-US" sz="7827" spc="-147" dirty="0">
              <a:solidFill>
                <a:schemeClr val="tx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0C81C3C2-0856-EB9C-7CE9-2B0A6CA681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0000" y="1209600"/>
            <a:ext cx="9072000" cy="114367"/>
          </a:xfrm>
          <a:prstGeom prst="rect">
            <a:avLst/>
          </a:prstGeom>
        </p:spPr>
      </p:pic>
      <p:pic>
        <p:nvPicPr>
          <p:cNvPr id="45" name="The Wedding Chronicle">
            <a:extLst>
              <a:ext uri="{FF2B5EF4-FFF2-40B4-BE49-F238E27FC236}">
                <a16:creationId xmlns:a16="http://schemas.microsoft.com/office/drawing/2014/main" id="{6BBA95F5-90C1-E182-E5A0-761C9F1A0E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81979" y="441570"/>
            <a:ext cx="6390608" cy="582620"/>
          </a:xfrm>
          <a:prstGeom prst="rect">
            <a:avLst/>
          </a:prstGeom>
        </p:spPr>
      </p:pic>
      <p:pic>
        <p:nvPicPr>
          <p:cNvPr id="46" name="Just Married">
            <a:extLst>
              <a:ext uri="{FF2B5EF4-FFF2-40B4-BE49-F238E27FC236}">
                <a16:creationId xmlns:a16="http://schemas.microsoft.com/office/drawing/2014/main" id="{7A6A076B-788A-202D-D4B3-D307B9D10AB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7940" y="8867864"/>
            <a:ext cx="5147519" cy="245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2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新婦写真">
            <a:extLst>
              <a:ext uri="{FF2B5EF4-FFF2-40B4-BE49-F238E27FC236}">
                <a16:creationId xmlns:a16="http://schemas.microsoft.com/office/drawing/2014/main" id="{C4B44CF0-95CE-D32E-FEB2-7309E28ADEC3}"/>
              </a:ext>
            </a:extLst>
          </p:cNvPr>
          <p:cNvSpPr/>
          <p:nvPr/>
        </p:nvSpPr>
        <p:spPr>
          <a:xfrm>
            <a:off x="4629379" y="5267652"/>
            <a:ext cx="4644000" cy="37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新郎写真">
            <a:extLst>
              <a:ext uri="{FF2B5EF4-FFF2-40B4-BE49-F238E27FC236}">
                <a16:creationId xmlns:a16="http://schemas.microsoft.com/office/drawing/2014/main" id="{399B2535-067A-DE23-7A44-37D78DB4898E}"/>
              </a:ext>
            </a:extLst>
          </p:cNvPr>
          <p:cNvSpPr/>
          <p:nvPr/>
        </p:nvSpPr>
        <p:spPr>
          <a:xfrm>
            <a:off x="540000" y="540000"/>
            <a:ext cx="4644000" cy="37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写真ぼかし">
            <a:extLst>
              <a:ext uri="{FF2B5EF4-FFF2-40B4-BE49-F238E27FC236}">
                <a16:creationId xmlns:a16="http://schemas.microsoft.com/office/drawing/2014/main" id="{9E673B4A-7683-4114-A7D3-3BD32B860262}"/>
              </a:ext>
            </a:extLst>
          </p:cNvPr>
          <p:cNvSpPr/>
          <p:nvPr/>
        </p:nvSpPr>
        <p:spPr>
          <a:xfrm>
            <a:off x="4650125" y="5268349"/>
            <a:ext cx="2520000" cy="3780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FC8E809-FE8F-2DD1-FFDA-943121E3C287}"/>
              </a:ext>
            </a:extLst>
          </p:cNvPr>
          <p:cNvSpPr>
            <a:spLocks/>
          </p:cNvSpPr>
          <p:nvPr/>
        </p:nvSpPr>
        <p:spPr>
          <a:xfrm>
            <a:off x="450589" y="4451128"/>
            <a:ext cx="8888853" cy="7139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写真ぼかし">
            <a:extLst>
              <a:ext uri="{FF2B5EF4-FFF2-40B4-BE49-F238E27FC236}">
                <a16:creationId xmlns:a16="http://schemas.microsoft.com/office/drawing/2014/main" id="{C02EC61E-B523-D4E1-AA10-DD0E4C230F25}"/>
              </a:ext>
            </a:extLst>
          </p:cNvPr>
          <p:cNvSpPr/>
          <p:nvPr/>
        </p:nvSpPr>
        <p:spPr>
          <a:xfrm rot="10800000">
            <a:off x="2678162" y="540000"/>
            <a:ext cx="2520000" cy="3780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bg1"/>
              </a:gs>
              <a:gs pos="83000">
                <a:schemeClr val="bg1"/>
              </a:gs>
              <a:gs pos="100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新郎への質問">
            <a:extLst>
              <a:ext uri="{FF2B5EF4-FFF2-40B4-BE49-F238E27FC236}">
                <a16:creationId xmlns:a16="http://schemas.microsoft.com/office/drawing/2014/main" id="{96F19E17-A069-6BED-6553-FC0E45FB148C}"/>
              </a:ext>
            </a:extLst>
          </p:cNvPr>
          <p:cNvSpPr txBox="1">
            <a:spLocks noChangeAspect="1"/>
          </p:cNvSpPr>
          <p:nvPr/>
        </p:nvSpPr>
        <p:spPr>
          <a:xfrm>
            <a:off x="5312658" y="935828"/>
            <a:ext cx="1897887" cy="3420591"/>
          </a:xfrm>
          <a:prstGeom prst="rect">
            <a:avLst/>
          </a:prstGeom>
        </p:spPr>
        <p:txBody>
          <a:bodyPr vert="horz" wrap="square" lIns="0" tIns="15533" rIns="0" bIns="0" rtlCol="0">
            <a:spAutoFit/>
          </a:bodyPr>
          <a:lstStyle/>
          <a:p>
            <a:pPr marL="18017">
              <a:lnSpc>
                <a:spcPct val="110000"/>
              </a:lnSpc>
              <a:spcBef>
                <a:spcPts val="122"/>
              </a:spcBef>
            </a:pPr>
            <a:r>
              <a:rPr sz="1223" b="1" spc="-117" dirty="0">
                <a:solidFill>
                  <a:schemeClr val="tx1"/>
                </a:solidFill>
                <a:latin typeface="游ゴシック"/>
                <a:cs typeface="游ゴシック"/>
              </a:rPr>
              <a:t>新郎 雅人さんへの質問</a:t>
            </a:r>
            <a:endParaRPr sz="1223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7396">
              <a:spcBef>
                <a:spcPts val="939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結衣さんの呼び名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7396">
              <a:lnSpc>
                <a:spcPct val="110000"/>
              </a:lnSpc>
              <a:spcBef>
                <a:spcPts val="49"/>
              </a:spcBef>
            </a:pP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ユッキー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6775">
              <a:lnSpc>
                <a:spcPct val="110000"/>
              </a:lnSpc>
              <a:spcBef>
                <a:spcPts val="602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結衣さんの好きなところ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5532" marR="4970" indent="621" algn="just">
              <a:lnSpc>
                <a:spcPct val="110000"/>
              </a:lnSpc>
              <a:spcBef>
                <a:spcPts val="5"/>
              </a:spcBef>
            </a:pP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何事にも一生懸命なところ。特に</a:t>
            </a:r>
            <a:r>
              <a:rPr sz="1027" spc="-88" dirty="0">
                <a:solidFill>
                  <a:schemeClr val="tx1"/>
                </a:solidFill>
                <a:latin typeface="游明朝"/>
                <a:cs typeface="游明朝"/>
              </a:rPr>
              <a:t>料理を頑張ってくれる姿は本当に</a:t>
            </a:r>
            <a:r>
              <a:rPr sz="1027" spc="-103" dirty="0">
                <a:solidFill>
                  <a:schemeClr val="tx1"/>
                </a:solidFill>
                <a:latin typeface="游明朝"/>
                <a:cs typeface="游明朝"/>
              </a:rPr>
              <a:t>可愛いです。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4911">
              <a:lnSpc>
                <a:spcPct val="110000"/>
              </a:lnSpc>
              <a:spcBef>
                <a:spcPts val="602"/>
              </a:spcBef>
            </a:pPr>
            <a:r>
              <a:rPr sz="1027" b="1" spc="-112" dirty="0">
                <a:solidFill>
                  <a:schemeClr val="tx1"/>
                </a:solidFill>
                <a:latin typeface="游ゴシック"/>
                <a:cs typeface="游ゴシック"/>
              </a:rPr>
              <a:t>結衣さんに直してほしいところ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4911" marR="6213" indent="-621">
              <a:lnSpc>
                <a:spcPct val="110000"/>
              </a:lnSpc>
            </a:pPr>
            <a:r>
              <a:rPr sz="1027" spc="-83" dirty="0">
                <a:solidFill>
                  <a:schemeClr val="tx1"/>
                </a:solidFill>
                <a:latin typeface="游明朝"/>
                <a:cs typeface="游明朝"/>
              </a:rPr>
              <a:t>ドラマを見ながら寝落ちして、テ</a:t>
            </a:r>
            <a:r>
              <a:rPr sz="1027" spc="-224" dirty="0">
                <a:solidFill>
                  <a:schemeClr val="tx1"/>
                </a:solidFill>
                <a:latin typeface="游明朝"/>
                <a:cs typeface="游明朝"/>
              </a:rPr>
              <a:t>レビがつきっぱなしなところ（笑</a:t>
            </a:r>
            <a:r>
              <a:rPr sz="1027" spc="-49" dirty="0">
                <a:solidFill>
                  <a:schemeClr val="tx1"/>
                </a:solidFill>
                <a:latin typeface="游明朝"/>
                <a:cs typeface="游明朝"/>
              </a:rPr>
              <a:t>）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4289">
              <a:lnSpc>
                <a:spcPct val="110000"/>
              </a:lnSpc>
              <a:spcBef>
                <a:spcPts val="607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思い出のスポット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3047" marR="6834" indent="621" algn="just">
              <a:lnSpc>
                <a:spcPct val="110000"/>
              </a:lnSpc>
            </a:pP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鎌倉の小さなカフェ。初デートで行った場所で、二人とも緊張して</a:t>
            </a:r>
            <a:r>
              <a:rPr sz="1027" spc="-108" dirty="0">
                <a:solidFill>
                  <a:schemeClr val="tx1"/>
                </a:solidFill>
                <a:latin typeface="游明朝"/>
                <a:cs typeface="游明朝"/>
              </a:rPr>
              <a:t>いたのが懐かしいです。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3047">
              <a:lnSpc>
                <a:spcPct val="110000"/>
              </a:lnSpc>
              <a:spcBef>
                <a:spcPts val="602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老後にやりたいこと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426" marR="8698">
              <a:lnSpc>
                <a:spcPct val="110000"/>
              </a:lnSpc>
            </a:pPr>
            <a:r>
              <a:rPr sz="1027" spc="-88" dirty="0">
                <a:solidFill>
                  <a:schemeClr val="tx1"/>
                </a:solidFill>
                <a:latin typeface="游明朝"/>
                <a:cs typeface="游明朝"/>
              </a:rPr>
              <a:t>キャンピングカーで日本中を巡る旅。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9" name="メニュー">
            <a:extLst>
              <a:ext uri="{FF2B5EF4-FFF2-40B4-BE49-F238E27FC236}">
                <a16:creationId xmlns:a16="http://schemas.microsoft.com/office/drawing/2014/main" id="{74EA26A0-EDF9-2D6C-5450-E2152F96FE95}"/>
              </a:ext>
            </a:extLst>
          </p:cNvPr>
          <p:cNvSpPr txBox="1">
            <a:spLocks noChangeAspect="1"/>
          </p:cNvSpPr>
          <p:nvPr/>
        </p:nvSpPr>
        <p:spPr>
          <a:xfrm>
            <a:off x="6648746" y="10629287"/>
            <a:ext cx="2372678" cy="3662688"/>
          </a:xfrm>
          <a:prstGeom prst="rect">
            <a:avLst/>
          </a:prstGeom>
        </p:spPr>
        <p:txBody>
          <a:bodyPr vert="horz" wrap="square" lIns="0" tIns="36657" rIns="0" bIns="0" rtlCol="0">
            <a:spAutoFit/>
          </a:bodyPr>
          <a:lstStyle/>
          <a:p>
            <a:pPr algn="ctr">
              <a:spcBef>
                <a:spcPts val="289"/>
              </a:spcBef>
            </a:pPr>
            <a:r>
              <a:rPr sz="1027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027" spc="21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appetize</a:t>
            </a:r>
            <a:r>
              <a:rPr sz="1027" b="1" spc="112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027" spc="-4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027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spcBef>
                <a:spcPts val="176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季節のフレッシュサラダ 柑橘ドレッシング添え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612"/>
              </a:spcBef>
            </a:pPr>
            <a:r>
              <a:rPr sz="1027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027" spc="191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soup</a:t>
            </a:r>
            <a:r>
              <a:rPr sz="1027" b="1" spc="83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027" spc="-4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027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spcBef>
                <a:spcPts val="181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濃厚かぼちゃのポタージュ クリームを浮かべて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607"/>
              </a:spcBef>
            </a:pPr>
            <a:r>
              <a:rPr sz="1027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027" spc="20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main</a:t>
            </a:r>
            <a:r>
              <a:rPr sz="1027" b="1" spc="98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dish</a:t>
            </a:r>
            <a:r>
              <a:rPr sz="1027" b="1" spc="93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027" spc="-4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027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spcBef>
                <a:spcPts val="181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国産牛のグリル 赤ワインソース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328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季節の焼き野菜を添えて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295110" marR="287654" algn="ctr">
              <a:lnSpc>
                <a:spcPct val="131200"/>
              </a:lnSpc>
              <a:spcBef>
                <a:spcPts val="612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ハーブ香るサーモンのオーブン焼きレモンバターソース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333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ガーリックマッシュポテトとともに</a:t>
            </a: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612"/>
              </a:spcBef>
            </a:pPr>
            <a:r>
              <a:rPr sz="1027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027" spc="25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desserts</a:t>
            </a:r>
            <a:r>
              <a:rPr sz="1027" b="1" spc="152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027" spc="-4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027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spcBef>
                <a:spcPts val="176"/>
              </a:spcBef>
            </a:pPr>
            <a:r>
              <a:rPr sz="881" spc="-49" dirty="0">
                <a:solidFill>
                  <a:schemeClr val="tx1"/>
                </a:solidFill>
                <a:latin typeface="游明朝"/>
                <a:cs typeface="游明朝"/>
              </a:rPr>
              <a:t>ベリーのムースケーキ</a:t>
            </a:r>
            <a:endParaRPr lang="en-US" sz="881" spc="-49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176"/>
              </a:spcBef>
            </a:pPr>
            <a:r>
              <a:rPr lang="ja-JP" altLang="en-US" sz="881" spc="-49" dirty="0">
                <a:solidFill>
                  <a:schemeClr val="tx1"/>
                </a:solidFill>
                <a:latin typeface="游明朝"/>
                <a:cs typeface="游明朝"/>
              </a:rPr>
              <a:t>ホワイトチョコレートのアクセント</a:t>
            </a:r>
            <a:endParaRPr lang="en-US" altLang="ja-JP" sz="881" spc="-49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176"/>
              </a:spcBef>
            </a:pPr>
            <a:r>
              <a:rPr lang="ja-JP" altLang="en-US" sz="881" spc="-49" dirty="0">
                <a:solidFill>
                  <a:schemeClr val="tx1"/>
                </a:solidFill>
                <a:latin typeface="游明朝"/>
                <a:cs typeface="游明朝"/>
              </a:rPr>
              <a:t>マカロンとプチフールの盛り合わせ</a:t>
            </a:r>
            <a:endParaRPr lang="ja-JP" altLang="en-US"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176"/>
              </a:spcBef>
            </a:pPr>
            <a:endParaRPr lang="en-US" altLang="ja-JP"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176"/>
              </a:spcBef>
            </a:pPr>
            <a:endParaRPr lang="en-US" altLang="ja-JP"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R="45975" algn="ctr">
              <a:spcBef>
                <a:spcPts val="289"/>
              </a:spcBef>
            </a:pPr>
            <a:r>
              <a:rPr lang="en-US" altLang="ja-JP" sz="1027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lang="ja-JP" altLang="en-US" sz="1027" spc="20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lang="en-US" altLang="ja-JP" sz="1027" b="1" dirty="0">
                <a:solidFill>
                  <a:schemeClr val="tx1"/>
                </a:solidFill>
                <a:latin typeface="游明朝 Demibold"/>
                <a:cs typeface="游明朝 Demibold"/>
              </a:rPr>
              <a:t>drink</a:t>
            </a:r>
            <a:r>
              <a:rPr lang="ja-JP" altLang="en-US" sz="1027" b="1" spc="103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lang="en-US" altLang="ja-JP" sz="1027" spc="-49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lang="ja-JP" altLang="en-US" sz="1027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spcBef>
                <a:spcPts val="176"/>
              </a:spcBef>
            </a:pPr>
            <a:r>
              <a:rPr lang="ja-JP" altLang="en-US" sz="881" spc="-49" dirty="0">
                <a:solidFill>
                  <a:schemeClr val="tx1"/>
                </a:solidFill>
                <a:latin typeface="游明朝"/>
                <a:cs typeface="游明朝"/>
              </a:rPr>
              <a:t>厳選ワイン、ソフトドリンク、</a:t>
            </a:r>
            <a:endParaRPr lang="ja-JP" altLang="en-US"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R="45975" algn="ctr">
              <a:spcBef>
                <a:spcPts val="333"/>
              </a:spcBef>
            </a:pPr>
            <a:r>
              <a:rPr lang="ja-JP" altLang="en-US" sz="881" spc="-49" dirty="0">
                <a:solidFill>
                  <a:schemeClr val="tx1"/>
                </a:solidFill>
                <a:latin typeface="游明朝"/>
                <a:cs typeface="游明朝"/>
              </a:rPr>
              <a:t>香り高いコーヒーまたは紅茶</a:t>
            </a:r>
            <a:endParaRPr lang="ja-JP" altLang="en-US" sz="881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spcBef>
                <a:spcPts val="176"/>
              </a:spcBef>
            </a:pPr>
            <a:endParaRPr sz="881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0" name="メニュー">
            <a:extLst>
              <a:ext uri="{FF2B5EF4-FFF2-40B4-BE49-F238E27FC236}">
                <a16:creationId xmlns:a16="http://schemas.microsoft.com/office/drawing/2014/main" id="{118F02A0-9925-4DF8-C3B5-55E62487DCF9}"/>
              </a:ext>
            </a:extLst>
          </p:cNvPr>
          <p:cNvSpPr txBox="1">
            <a:spLocks noChangeAspect="1"/>
          </p:cNvSpPr>
          <p:nvPr/>
        </p:nvSpPr>
        <p:spPr>
          <a:xfrm>
            <a:off x="7242394" y="10079206"/>
            <a:ext cx="1185382" cy="281467"/>
          </a:xfrm>
          <a:prstGeom prst="rect">
            <a:avLst/>
          </a:prstGeom>
        </p:spPr>
        <p:txBody>
          <a:bodyPr vert="horz" wrap="square" lIns="0" tIns="12426" rIns="0" bIns="0" rtlCol="0">
            <a:spAutoFit/>
          </a:bodyPr>
          <a:lstStyle/>
          <a:p>
            <a:pPr marL="12426" algn="ctr">
              <a:spcBef>
                <a:spcPts val="98"/>
              </a:spcBef>
            </a:pPr>
            <a:r>
              <a:rPr sz="832" spc="-44" dirty="0">
                <a:solidFill>
                  <a:schemeClr val="tx1"/>
                </a:solidFill>
                <a:latin typeface="游明朝"/>
                <a:cs typeface="游明朝"/>
              </a:rPr>
              <a:t>結婚披露宴特別メニュー</a:t>
            </a:r>
            <a:endParaRPr lang="en-US" sz="832" spc="-44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426" algn="ctr">
              <a:spcBef>
                <a:spcPts val="98"/>
              </a:spcBef>
            </a:pPr>
            <a:r>
              <a:rPr lang="ja-JP" altLang="en-US" sz="832" spc="-49" dirty="0">
                <a:solidFill>
                  <a:schemeClr val="tx1"/>
                </a:solidFill>
                <a:latin typeface="游明朝"/>
                <a:cs typeface="游明朝"/>
              </a:rPr>
              <a:t>愛の味わい旅</a:t>
            </a:r>
            <a:endParaRPr lang="ja-JP" altLang="en-US" sz="832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1" name="高砂">
            <a:extLst>
              <a:ext uri="{FF2B5EF4-FFF2-40B4-BE49-F238E27FC236}">
                <a16:creationId xmlns:a16="http://schemas.microsoft.com/office/drawing/2014/main" id="{FC7FB39F-E3D6-843B-2BBB-8E1D2A444313}"/>
              </a:ext>
            </a:extLst>
          </p:cNvPr>
          <p:cNvSpPr/>
          <p:nvPr/>
        </p:nvSpPr>
        <p:spPr>
          <a:xfrm>
            <a:off x="2544422" y="9558883"/>
            <a:ext cx="1463086" cy="529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8573C3E-3D78-10C9-F61B-6CD2B678D080}"/>
              </a:ext>
            </a:extLst>
          </p:cNvPr>
          <p:cNvGrpSpPr/>
          <p:nvPr/>
        </p:nvGrpSpPr>
        <p:grpSpPr>
          <a:xfrm>
            <a:off x="2712171" y="9671298"/>
            <a:ext cx="1137883" cy="370274"/>
            <a:chOff x="2674781" y="9671298"/>
            <a:chExt cx="1137883" cy="370274"/>
          </a:xfrm>
        </p:grpSpPr>
        <p:sp>
          <p:nvSpPr>
            <p:cNvPr id="13" name="高砂　新郎名前">
              <a:extLst>
                <a:ext uri="{FF2B5EF4-FFF2-40B4-BE49-F238E27FC236}">
                  <a16:creationId xmlns:a16="http://schemas.microsoft.com/office/drawing/2014/main" id="{ACE4C174-B8F3-99F4-25BD-E546240D81F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74781" y="9671298"/>
              <a:ext cx="319925" cy="370274"/>
            </a:xfrm>
            <a:prstGeom prst="rect">
              <a:avLst/>
            </a:prstGeom>
          </p:spPr>
          <p:txBody>
            <a:bodyPr vert="horz" wrap="square" lIns="0" tIns="11183" rIns="0" bIns="0" rtlCol="0">
              <a:spAutoFit/>
            </a:bodyPr>
            <a:lstStyle/>
            <a:p>
              <a:pPr marL="43490">
                <a:lnSpc>
                  <a:spcPts val="1150"/>
                </a:lnSpc>
                <a:spcBef>
                  <a:spcPts val="88"/>
                </a:spcBef>
              </a:pPr>
              <a:r>
                <a:rPr sz="978" b="1" spc="-83" dirty="0">
                  <a:solidFill>
                    <a:schemeClr val="tx1"/>
                  </a:solidFill>
                  <a:latin typeface="游明朝 Demibold"/>
                  <a:cs typeface="游明朝 Demibold"/>
                </a:rPr>
                <a:t>新郎</a:t>
              </a:r>
              <a:endParaRPr sz="978" dirty="0">
                <a:solidFill>
                  <a:schemeClr val="tx1"/>
                </a:solidFill>
                <a:latin typeface="游明朝 Demibold"/>
                <a:cs typeface="游明朝 Demibold"/>
              </a:endParaRPr>
            </a:p>
            <a:p>
              <a:pPr marL="12426">
                <a:lnSpc>
                  <a:spcPts val="1502"/>
                </a:lnSpc>
              </a:pPr>
              <a:r>
                <a:rPr sz="1272" b="1" spc="-127" dirty="0">
                  <a:solidFill>
                    <a:schemeClr val="tx1"/>
                  </a:solidFill>
                  <a:latin typeface="游明朝 Demibold"/>
                  <a:cs typeface="游明朝 Demibold"/>
                </a:rPr>
                <a:t>雅人</a:t>
              </a:r>
              <a:endParaRPr sz="1272" dirty="0">
                <a:solidFill>
                  <a:schemeClr val="tx1"/>
                </a:solidFill>
                <a:latin typeface="游明朝 Demibold"/>
                <a:cs typeface="游明朝 Demibold"/>
              </a:endParaRPr>
            </a:p>
          </p:txBody>
        </p:sp>
        <p:sp>
          <p:nvSpPr>
            <p:cNvPr id="15" name="高砂　新婦名前">
              <a:extLst>
                <a:ext uri="{FF2B5EF4-FFF2-40B4-BE49-F238E27FC236}">
                  <a16:creationId xmlns:a16="http://schemas.microsoft.com/office/drawing/2014/main" id="{5C3B0572-E55D-A447-F1E3-0D8EBB085F1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492739" y="9671298"/>
              <a:ext cx="319925" cy="370274"/>
            </a:xfrm>
            <a:prstGeom prst="rect">
              <a:avLst/>
            </a:prstGeom>
          </p:spPr>
          <p:txBody>
            <a:bodyPr vert="horz" wrap="square" lIns="0" tIns="11183" rIns="0" bIns="0" rtlCol="0">
              <a:spAutoFit/>
            </a:bodyPr>
            <a:lstStyle/>
            <a:p>
              <a:pPr marL="45354">
                <a:lnSpc>
                  <a:spcPts val="1150"/>
                </a:lnSpc>
                <a:spcBef>
                  <a:spcPts val="88"/>
                </a:spcBef>
              </a:pPr>
              <a:r>
                <a:rPr sz="978" b="1" spc="-83" dirty="0">
                  <a:solidFill>
                    <a:schemeClr val="tx1"/>
                  </a:solidFill>
                  <a:latin typeface="游明朝 Demibold"/>
                  <a:cs typeface="游明朝 Demibold"/>
                </a:rPr>
                <a:t>新婦</a:t>
              </a:r>
              <a:endParaRPr sz="978" dirty="0">
                <a:solidFill>
                  <a:schemeClr val="tx1"/>
                </a:solidFill>
                <a:latin typeface="游明朝 Demibold"/>
                <a:cs typeface="游明朝 Demibold"/>
              </a:endParaRPr>
            </a:p>
            <a:p>
              <a:pPr marL="12426">
                <a:lnSpc>
                  <a:spcPts val="1502"/>
                </a:lnSpc>
              </a:pPr>
              <a:r>
                <a:rPr sz="1272" b="1" spc="-127" dirty="0">
                  <a:solidFill>
                    <a:schemeClr val="tx1"/>
                  </a:solidFill>
                  <a:latin typeface="游明朝 Demibold"/>
                  <a:cs typeface="游明朝 Demibold"/>
                </a:rPr>
                <a:t>結衣</a:t>
              </a:r>
              <a:endParaRPr sz="1272" dirty="0">
                <a:solidFill>
                  <a:schemeClr val="tx1"/>
                </a:solidFill>
                <a:latin typeface="游明朝 Demibold"/>
                <a:cs typeface="游明朝 Demibold"/>
              </a:endParaRPr>
            </a:p>
          </p:txBody>
        </p:sp>
      </p:grpSp>
      <p:grpSp>
        <p:nvGrpSpPr>
          <p:cNvPr id="16" name="テーブル">
            <a:extLst>
              <a:ext uri="{FF2B5EF4-FFF2-40B4-BE49-F238E27FC236}">
                <a16:creationId xmlns:a16="http://schemas.microsoft.com/office/drawing/2014/main" id="{23B11749-44BE-64A2-D231-256F3F0D0BE8}"/>
              </a:ext>
            </a:extLst>
          </p:cNvPr>
          <p:cNvGrpSpPr/>
          <p:nvPr/>
        </p:nvGrpSpPr>
        <p:grpSpPr>
          <a:xfrm>
            <a:off x="1050171" y="10217808"/>
            <a:ext cx="1170000" cy="4046760"/>
            <a:chOff x="1050171" y="10217808"/>
            <a:chExt cx="1170000" cy="4046760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A2A7B73-B248-54E8-FD99-EBDBEF807211}"/>
                </a:ext>
              </a:extLst>
            </p:cNvPr>
            <p:cNvSpPr/>
            <p:nvPr/>
          </p:nvSpPr>
          <p:spPr>
            <a:xfrm>
              <a:off x="1050171" y="1021780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298F5DDA-2D26-97A1-D7D2-A9359B5547DE}"/>
                </a:ext>
              </a:extLst>
            </p:cNvPr>
            <p:cNvSpPr/>
            <p:nvPr/>
          </p:nvSpPr>
          <p:spPr>
            <a:xfrm>
              <a:off x="1050171" y="1165618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B5539F3-38D7-57BA-1C21-9F13D10116FC}"/>
                </a:ext>
              </a:extLst>
            </p:cNvPr>
            <p:cNvSpPr/>
            <p:nvPr/>
          </p:nvSpPr>
          <p:spPr>
            <a:xfrm>
              <a:off x="1050171" y="1309456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テーブル">
            <a:extLst>
              <a:ext uri="{FF2B5EF4-FFF2-40B4-BE49-F238E27FC236}">
                <a16:creationId xmlns:a16="http://schemas.microsoft.com/office/drawing/2014/main" id="{1EB1844F-21C6-833C-644F-48760122966D}"/>
              </a:ext>
            </a:extLst>
          </p:cNvPr>
          <p:cNvGrpSpPr/>
          <p:nvPr/>
        </p:nvGrpSpPr>
        <p:grpSpPr>
          <a:xfrm>
            <a:off x="4077729" y="10217808"/>
            <a:ext cx="1170000" cy="4046760"/>
            <a:chOff x="1050171" y="10217808"/>
            <a:chExt cx="1170000" cy="4046760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74DDFBF-8A4B-4CBB-DE66-CD3BF62EB44B}"/>
                </a:ext>
              </a:extLst>
            </p:cNvPr>
            <p:cNvSpPr/>
            <p:nvPr/>
          </p:nvSpPr>
          <p:spPr>
            <a:xfrm>
              <a:off x="1050171" y="1021780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440AD3F1-E674-3A69-2F2F-0CDD909DB14A}"/>
                </a:ext>
              </a:extLst>
            </p:cNvPr>
            <p:cNvSpPr/>
            <p:nvPr/>
          </p:nvSpPr>
          <p:spPr>
            <a:xfrm>
              <a:off x="1050171" y="1165618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ED792C83-92C5-225C-DF73-A41F766D6DFE}"/>
                </a:ext>
              </a:extLst>
            </p:cNvPr>
            <p:cNvSpPr/>
            <p:nvPr/>
          </p:nvSpPr>
          <p:spPr>
            <a:xfrm>
              <a:off x="1050171" y="13094568"/>
              <a:ext cx="1170000" cy="117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席次表　名前">
            <a:extLst>
              <a:ext uri="{FF2B5EF4-FFF2-40B4-BE49-F238E27FC236}">
                <a16:creationId xmlns:a16="http://schemas.microsoft.com/office/drawing/2014/main" id="{48EBBFCF-C606-03E9-AE50-0786943F6E87}"/>
              </a:ext>
            </a:extLst>
          </p:cNvPr>
          <p:cNvSpPr txBox="1">
            <a:spLocks noChangeAspect="1"/>
          </p:cNvSpPr>
          <p:nvPr/>
        </p:nvSpPr>
        <p:spPr>
          <a:xfrm>
            <a:off x="742872" y="10300035"/>
            <a:ext cx="700396" cy="319966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spcBef>
                <a:spcPts val="88"/>
              </a:spcBef>
            </a:pPr>
            <a:r>
              <a:rPr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881" b="1" spc="-64" dirty="0">
                <a:solidFill>
                  <a:schemeClr val="tx1"/>
                </a:solidFill>
                <a:latin typeface="游明朝 Demibold"/>
                <a:cs typeface="游明朝 Demibold"/>
              </a:rPr>
              <a:t>A</a:t>
            </a:r>
            <a:r>
              <a:rPr sz="881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/>
            <a:r>
              <a:rPr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田村 健一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2" name="席次表　名前">
            <a:extLst>
              <a:ext uri="{FF2B5EF4-FFF2-40B4-BE49-F238E27FC236}">
                <a16:creationId xmlns:a16="http://schemas.microsoft.com/office/drawing/2014/main" id="{79D5C43A-2FE3-DCA2-4902-576102D5138A}"/>
              </a:ext>
            </a:extLst>
          </p:cNvPr>
          <p:cNvSpPr txBox="1">
            <a:spLocks noChangeAspect="1"/>
          </p:cNvSpPr>
          <p:nvPr/>
        </p:nvSpPr>
        <p:spPr>
          <a:xfrm>
            <a:off x="2036592" y="10300035"/>
            <a:ext cx="568474" cy="314132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881" b="1" spc="-64" dirty="0">
                <a:solidFill>
                  <a:schemeClr val="tx1"/>
                </a:solidFill>
                <a:latin typeface="游明朝 Demibold"/>
                <a:cs typeface="游明朝 Demibold"/>
              </a:rPr>
              <a:t>B</a:t>
            </a:r>
            <a:r>
              <a:rPr sz="881" b="1" spc="-93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鈴木 明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4" name="席次表　名前">
            <a:extLst>
              <a:ext uri="{FF2B5EF4-FFF2-40B4-BE49-F238E27FC236}">
                <a16:creationId xmlns:a16="http://schemas.microsoft.com/office/drawing/2014/main" id="{B0D41C59-97F0-8F97-B76B-B70408245114}"/>
              </a:ext>
            </a:extLst>
          </p:cNvPr>
          <p:cNvSpPr txBox="1">
            <a:spLocks noChangeAspect="1"/>
          </p:cNvSpPr>
          <p:nvPr/>
        </p:nvSpPr>
        <p:spPr>
          <a:xfrm>
            <a:off x="760346" y="13151669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103" dirty="0">
                <a:solidFill>
                  <a:schemeClr val="tx1"/>
                </a:solidFill>
                <a:latin typeface="游明朝 Demibold"/>
                <a:cs typeface="游明朝 Demibold"/>
              </a:rPr>
              <a:t>新郎の姉の夫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白木</a:t>
            </a: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大輔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5" name="席次表　名前">
            <a:extLst>
              <a:ext uri="{FF2B5EF4-FFF2-40B4-BE49-F238E27FC236}">
                <a16:creationId xmlns:a16="http://schemas.microsoft.com/office/drawing/2014/main" id="{90D943A9-09DE-C0C6-0CE3-6A9E0898CDC5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0300035"/>
            <a:ext cx="658333" cy="314132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881" b="1" spc="-64" dirty="0">
                <a:solidFill>
                  <a:schemeClr val="tx1"/>
                </a:solidFill>
                <a:latin typeface="游明朝 Demibold"/>
                <a:cs typeface="游明朝 Demibold"/>
              </a:rPr>
              <a:t>A</a:t>
            </a:r>
            <a:r>
              <a:rPr sz="881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sz="1125" b="1" spc="-127" dirty="0">
                <a:solidFill>
                  <a:schemeClr val="tx1"/>
                </a:solidFill>
                <a:latin typeface="游明朝 Demibold"/>
                <a:cs typeface="游明朝 Demibold"/>
              </a:rPr>
              <a:t>〇〇〇〇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6" name="席次表　名前">
            <a:extLst>
              <a:ext uri="{FF2B5EF4-FFF2-40B4-BE49-F238E27FC236}">
                <a16:creationId xmlns:a16="http://schemas.microsoft.com/office/drawing/2014/main" id="{0D927630-0903-8817-525C-D18943BADE90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0300035"/>
            <a:ext cx="658333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881" b="1" spc="-64" dirty="0">
                <a:solidFill>
                  <a:schemeClr val="tx1"/>
                </a:solidFill>
                <a:latin typeface="游明朝 Demibold"/>
                <a:cs typeface="游明朝 Demibold"/>
              </a:rPr>
              <a:t>B</a:t>
            </a:r>
            <a:r>
              <a:rPr sz="881" b="1" spc="-93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sz="1125" b="1" spc="-127" dirty="0">
                <a:solidFill>
                  <a:schemeClr val="tx1"/>
                </a:solidFill>
                <a:latin typeface="游明朝 Demibold"/>
                <a:cs typeface="游明朝 Demibold"/>
              </a:rPr>
              <a:t>〇〇〇〇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7" name="席次表　名前">
            <a:extLst>
              <a:ext uri="{FF2B5EF4-FFF2-40B4-BE49-F238E27FC236}">
                <a16:creationId xmlns:a16="http://schemas.microsoft.com/office/drawing/2014/main" id="{AA4D86CB-1553-CE01-A0D1-446A0DE57128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3896854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205"/>
              </a:spcBef>
            </a:pPr>
            <a:r>
              <a:rPr sz="881" b="1" spc="-93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新婦母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黒田 直子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38" name="席次表　名前">
            <a:extLst>
              <a:ext uri="{FF2B5EF4-FFF2-40B4-BE49-F238E27FC236}">
                <a16:creationId xmlns:a16="http://schemas.microsoft.com/office/drawing/2014/main" id="{38923EA9-931F-16DF-FA17-150AA21C76FC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3151669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103" dirty="0">
                <a:solidFill>
                  <a:schemeClr val="tx1"/>
                </a:solidFill>
                <a:latin typeface="游明朝 Demibold"/>
                <a:cs typeface="游明朝 Demibold"/>
              </a:rPr>
              <a:t>新婦姉の子供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黒田</a:t>
            </a: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夏海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53" name="ゲストへの一言">
            <a:extLst>
              <a:ext uri="{FF2B5EF4-FFF2-40B4-BE49-F238E27FC236}">
                <a16:creationId xmlns:a16="http://schemas.microsoft.com/office/drawing/2014/main" id="{A26CD66B-25AD-6ECB-C1E9-7E83DB15BB23}"/>
              </a:ext>
            </a:extLst>
          </p:cNvPr>
          <p:cNvSpPr txBox="1">
            <a:spLocks noChangeAspect="1"/>
          </p:cNvSpPr>
          <p:nvPr/>
        </p:nvSpPr>
        <p:spPr>
          <a:xfrm>
            <a:off x="7392748" y="3744700"/>
            <a:ext cx="1800000" cy="505026"/>
          </a:xfrm>
          <a:prstGeom prst="rect">
            <a:avLst/>
          </a:prstGeom>
        </p:spPr>
        <p:txBody>
          <a:bodyPr vert="horz" wrap="square" lIns="0" tIns="8077" rIns="0" bIns="0" rtlCol="0">
            <a:spAutoFit/>
          </a:bodyPr>
          <a:lstStyle/>
          <a:p>
            <a:pPr marL="12426" marR="4970" algn="just">
              <a:lnSpc>
                <a:spcPct val="104000"/>
              </a:lnSpc>
              <a:spcBef>
                <a:spcPts val="64"/>
              </a:spcBef>
            </a:pPr>
            <a:r>
              <a:rPr sz="1027" spc="-59" dirty="0">
                <a:solidFill>
                  <a:schemeClr val="tx1"/>
                </a:solidFill>
                <a:latin typeface="游明朝"/>
                <a:cs typeface="游明朝"/>
              </a:rPr>
              <a:t>皆さんのおかげで今日を迎えら</a:t>
            </a:r>
            <a:r>
              <a:rPr sz="1027" spc="-73" dirty="0">
                <a:solidFill>
                  <a:schemeClr val="tx1"/>
                </a:solidFill>
                <a:latin typeface="游明朝"/>
                <a:cs typeface="游明朝"/>
              </a:rPr>
              <a:t>れました。これからもよろしく</a:t>
            </a: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お願いします！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57" name="新婦への質問">
            <a:extLst>
              <a:ext uri="{FF2B5EF4-FFF2-40B4-BE49-F238E27FC236}">
                <a16:creationId xmlns:a16="http://schemas.microsoft.com/office/drawing/2014/main" id="{CB2991C0-692F-1325-F7A5-878B2D22E5CB}"/>
              </a:ext>
            </a:extLst>
          </p:cNvPr>
          <p:cNvSpPr txBox="1">
            <a:spLocks noChangeAspect="1"/>
          </p:cNvSpPr>
          <p:nvPr/>
        </p:nvSpPr>
        <p:spPr>
          <a:xfrm>
            <a:off x="2604720" y="5610020"/>
            <a:ext cx="1965439" cy="3298678"/>
          </a:xfrm>
          <a:prstGeom prst="rect">
            <a:avLst/>
          </a:prstGeom>
        </p:spPr>
        <p:txBody>
          <a:bodyPr vert="horz" wrap="square" lIns="0" tIns="15533" rIns="0" bIns="0" rtlCol="0">
            <a:spAutoFit/>
          </a:bodyPr>
          <a:lstStyle/>
          <a:p>
            <a:pPr marL="75797">
              <a:spcBef>
                <a:spcPts val="122"/>
              </a:spcBef>
            </a:pPr>
            <a:r>
              <a:rPr sz="1223" b="1" spc="-117" dirty="0">
                <a:solidFill>
                  <a:schemeClr val="tx1"/>
                </a:solidFill>
                <a:latin typeface="游ゴシック"/>
                <a:cs typeface="游ゴシック"/>
              </a:rPr>
              <a:t>新郎 結衣さんへの質問</a:t>
            </a:r>
            <a:endParaRPr sz="1223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5797">
              <a:spcBef>
                <a:spcPts val="939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雅人さんの呼び名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5175">
              <a:spcBef>
                <a:spcPts val="49"/>
              </a:spcBef>
            </a:pP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まーくん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4554">
              <a:spcBef>
                <a:spcPts val="602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雅人さんの好きなところ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3312" marR="12426" indent="621" algn="just">
              <a:lnSpc>
                <a:spcPct val="104000"/>
              </a:lnSpc>
              <a:spcBef>
                <a:spcPts val="5"/>
              </a:spcBef>
            </a:pPr>
            <a:r>
              <a:rPr sz="1027" spc="-93" dirty="0">
                <a:solidFill>
                  <a:schemeClr val="tx1"/>
                </a:solidFill>
                <a:latin typeface="游明朝"/>
                <a:cs typeface="游明朝"/>
              </a:rPr>
              <a:t>いつも冷静で頼れるところ。何か</a:t>
            </a:r>
            <a:r>
              <a:rPr sz="1027" spc="-103" dirty="0">
                <a:solidFill>
                  <a:schemeClr val="tx1"/>
                </a:solidFill>
                <a:latin typeface="游明朝"/>
                <a:cs typeface="游明朝"/>
              </a:rPr>
              <a:t>あっても『大丈夫だよ』と言って</a:t>
            </a:r>
            <a:r>
              <a:rPr sz="1027" spc="-108" dirty="0">
                <a:solidFill>
                  <a:schemeClr val="tx1"/>
                </a:solidFill>
                <a:latin typeface="游明朝"/>
                <a:cs typeface="游明朝"/>
              </a:rPr>
              <a:t>くれると安心します。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3312">
              <a:spcBef>
                <a:spcPts val="602"/>
              </a:spcBef>
            </a:pPr>
            <a:r>
              <a:rPr sz="1027" b="1" spc="-112" dirty="0">
                <a:solidFill>
                  <a:schemeClr val="tx1"/>
                </a:solidFill>
                <a:latin typeface="游ゴシック"/>
                <a:cs typeface="游ゴシック"/>
              </a:rPr>
              <a:t>雅人さんに直してほしいところ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2690">
              <a:spcBef>
                <a:spcPts val="49"/>
              </a:spcBef>
            </a:pPr>
            <a:r>
              <a:rPr sz="1027" spc="-15" dirty="0">
                <a:solidFill>
                  <a:schemeClr val="tx1"/>
                </a:solidFill>
                <a:latin typeface="游明朝"/>
                <a:cs typeface="游明朝"/>
              </a:rPr>
              <a:t>スニーカーを玄関に散らかす癖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426">
              <a:spcBef>
                <a:spcPts val="49"/>
              </a:spcBef>
            </a:pPr>
            <a:r>
              <a:rPr sz="1027" spc="-112" dirty="0">
                <a:solidFill>
                  <a:schemeClr val="tx1"/>
                </a:solidFill>
                <a:latin typeface="游明朝"/>
                <a:cs typeface="游明朝"/>
              </a:rPr>
              <a:t>（笑</a:t>
            </a:r>
            <a:r>
              <a:rPr sz="1027" spc="-49" dirty="0">
                <a:solidFill>
                  <a:schemeClr val="tx1"/>
                </a:solidFill>
                <a:latin typeface="游明朝"/>
                <a:cs typeface="游明朝"/>
              </a:rPr>
              <a:t>）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2069">
              <a:spcBef>
                <a:spcPts val="607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思い出のスポット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0826" marR="15532" indent="621" algn="just">
              <a:lnSpc>
                <a:spcPct val="104000"/>
              </a:lnSpc>
            </a:pPr>
            <a:r>
              <a:rPr sz="1027" spc="-93" dirty="0">
                <a:solidFill>
                  <a:schemeClr val="tx1"/>
                </a:solidFill>
                <a:latin typeface="游明朝"/>
                <a:cs typeface="游明朝"/>
              </a:rPr>
              <a:t>海辺のキャンプ場。夜に二人で星</a:t>
            </a:r>
            <a:r>
              <a:rPr sz="1027" spc="-88" dirty="0">
                <a:solidFill>
                  <a:schemeClr val="tx1"/>
                </a:solidFill>
                <a:latin typeface="游明朝"/>
                <a:cs typeface="游明朝"/>
              </a:rPr>
              <a:t>を見ながら将来の話をしたのが忘</a:t>
            </a:r>
            <a:r>
              <a:rPr sz="1027" spc="-108" dirty="0">
                <a:solidFill>
                  <a:schemeClr val="tx1"/>
                </a:solidFill>
                <a:latin typeface="游明朝"/>
                <a:cs typeface="游明朝"/>
              </a:rPr>
              <a:t>れられません。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0205">
              <a:spcBef>
                <a:spcPts val="607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老後にやりたいこと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69584" marR="17396">
              <a:lnSpc>
                <a:spcPct val="104000"/>
              </a:lnSpc>
            </a:pPr>
            <a:r>
              <a:rPr sz="1027" spc="-93" dirty="0">
                <a:solidFill>
                  <a:schemeClr val="tx1"/>
                </a:solidFill>
                <a:latin typeface="游明朝"/>
                <a:cs typeface="游明朝"/>
              </a:rPr>
              <a:t>小さなカフェを開いて、地域の人</a:t>
            </a:r>
            <a:r>
              <a:rPr sz="1027" spc="-108" dirty="0">
                <a:solidFill>
                  <a:schemeClr val="tx1"/>
                </a:solidFill>
                <a:latin typeface="游明朝"/>
                <a:cs typeface="游明朝"/>
              </a:rPr>
              <a:t>と交流したい。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60" name="ゲストへの一言">
            <a:extLst>
              <a:ext uri="{FF2B5EF4-FFF2-40B4-BE49-F238E27FC236}">
                <a16:creationId xmlns:a16="http://schemas.microsoft.com/office/drawing/2014/main" id="{93655277-4B1D-DA1E-FCBD-29268BD78886}"/>
              </a:ext>
            </a:extLst>
          </p:cNvPr>
          <p:cNvSpPr txBox="1">
            <a:spLocks noChangeAspect="1"/>
          </p:cNvSpPr>
          <p:nvPr/>
        </p:nvSpPr>
        <p:spPr>
          <a:xfrm>
            <a:off x="612000" y="8311431"/>
            <a:ext cx="1821600" cy="510549"/>
          </a:xfrm>
          <a:prstGeom prst="rect">
            <a:avLst/>
          </a:prstGeom>
        </p:spPr>
        <p:txBody>
          <a:bodyPr vert="horz" wrap="square" lIns="0" tIns="8077" rIns="0" bIns="0" rtlCol="0">
            <a:spAutoFit/>
          </a:bodyPr>
          <a:lstStyle/>
          <a:p>
            <a:pPr marL="12426" marR="4970" algn="just">
              <a:lnSpc>
                <a:spcPct val="104000"/>
              </a:lnSpc>
              <a:spcBef>
                <a:spcPts val="64"/>
              </a:spcBef>
            </a:pPr>
            <a:r>
              <a:rPr sz="1027" spc="-59" dirty="0">
                <a:solidFill>
                  <a:schemeClr val="tx1"/>
                </a:solidFill>
                <a:latin typeface="游明朝"/>
                <a:cs typeface="游明朝"/>
              </a:rPr>
              <a:t>皆さんの温かい祝福に感謝して</a:t>
            </a:r>
            <a:r>
              <a:rPr sz="1027" spc="-73" dirty="0">
                <a:solidFill>
                  <a:schemeClr val="tx1"/>
                </a:solidFill>
                <a:latin typeface="游明朝"/>
                <a:cs typeface="游明朝"/>
              </a:rPr>
              <a:t>います。ぜひたくさん食べて楽</a:t>
            </a:r>
            <a:r>
              <a:rPr sz="1027" spc="-108" dirty="0">
                <a:solidFill>
                  <a:schemeClr val="tx1"/>
                </a:solidFill>
                <a:latin typeface="游明朝"/>
                <a:cs typeface="游明朝"/>
              </a:rPr>
              <a:t>しんでいってください！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pic>
        <p:nvPicPr>
          <p:cNvPr id="63" name="Menw">
            <a:extLst>
              <a:ext uri="{FF2B5EF4-FFF2-40B4-BE49-F238E27FC236}">
                <a16:creationId xmlns:a16="http://schemas.microsoft.com/office/drawing/2014/main" id="{FCB72EB5-E63E-0B12-D11C-954DBAD01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57311" y="9514058"/>
            <a:ext cx="955548" cy="465201"/>
          </a:xfrm>
          <a:prstGeom prst="rect">
            <a:avLst/>
          </a:prstGeom>
        </p:spPr>
      </p:pic>
      <p:pic>
        <p:nvPicPr>
          <p:cNvPr id="128" name="Seating chart">
            <a:extLst>
              <a:ext uri="{FF2B5EF4-FFF2-40B4-BE49-F238E27FC236}">
                <a16:creationId xmlns:a16="http://schemas.microsoft.com/office/drawing/2014/main" id="{6981C152-66CC-8045-1A40-35FC6C3D93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8689" y="9352328"/>
            <a:ext cx="1684782" cy="754380"/>
          </a:xfrm>
          <a:prstGeom prst="rect">
            <a:avLst/>
          </a:prstGeom>
        </p:spPr>
      </p:pic>
      <p:sp>
        <p:nvSpPr>
          <p:cNvPr id="129" name="席次表　名前">
            <a:extLst>
              <a:ext uri="{FF2B5EF4-FFF2-40B4-BE49-F238E27FC236}">
                <a16:creationId xmlns:a16="http://schemas.microsoft.com/office/drawing/2014/main" id="{8CDA0955-4C97-7F18-6822-1DFE17E7A8BC}"/>
              </a:ext>
            </a:extLst>
          </p:cNvPr>
          <p:cNvSpPr txBox="1">
            <a:spLocks noChangeAspect="1"/>
          </p:cNvSpPr>
          <p:nvPr/>
        </p:nvSpPr>
        <p:spPr>
          <a:xfrm>
            <a:off x="742872" y="10863902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新郎同僚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石井 彩花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0" name="席次表　名前">
            <a:extLst>
              <a:ext uri="{FF2B5EF4-FFF2-40B4-BE49-F238E27FC236}">
                <a16:creationId xmlns:a16="http://schemas.microsoft.com/office/drawing/2014/main" id="{C4D86CA4-0945-BF16-FF0C-8CA0F96231E0}"/>
              </a:ext>
            </a:extLst>
          </p:cNvPr>
          <p:cNvSpPr txBox="1">
            <a:spLocks noChangeAspect="1"/>
          </p:cNvSpPr>
          <p:nvPr/>
        </p:nvSpPr>
        <p:spPr>
          <a:xfrm>
            <a:off x="2036591" y="10863902"/>
            <a:ext cx="832170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新郎同僚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佐々木 俊介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1" name="席次表　名前">
            <a:extLst>
              <a:ext uri="{FF2B5EF4-FFF2-40B4-BE49-F238E27FC236}">
                <a16:creationId xmlns:a16="http://schemas.microsoft.com/office/drawing/2014/main" id="{8BAC9AF3-FB3E-FC2E-15C3-814CF244CFCE}"/>
              </a:ext>
            </a:extLst>
          </p:cNvPr>
          <p:cNvSpPr txBox="1">
            <a:spLocks noChangeAspect="1"/>
          </p:cNvSpPr>
          <p:nvPr/>
        </p:nvSpPr>
        <p:spPr>
          <a:xfrm>
            <a:off x="738998" y="11720294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lang="en-US" altLang="ja-JP" sz="881" b="1" spc="-108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田</a:t>
            </a: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中 健太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2" name="席次表　名前">
            <a:extLst>
              <a:ext uri="{FF2B5EF4-FFF2-40B4-BE49-F238E27FC236}">
                <a16:creationId xmlns:a16="http://schemas.microsoft.com/office/drawing/2014/main" id="{CE28AE42-2C4B-23EF-0EF4-96A8C25B5EE9}"/>
              </a:ext>
            </a:extLst>
          </p:cNvPr>
          <p:cNvSpPr txBox="1">
            <a:spLocks noChangeAspect="1"/>
          </p:cNvSpPr>
          <p:nvPr/>
        </p:nvSpPr>
        <p:spPr>
          <a:xfrm>
            <a:off x="2032717" y="11720294"/>
            <a:ext cx="726243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lang="en-US" altLang="ja-JP" sz="881" b="1" spc="-108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鈴木 優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3" name="席次表　名前">
            <a:extLst>
              <a:ext uri="{FF2B5EF4-FFF2-40B4-BE49-F238E27FC236}">
                <a16:creationId xmlns:a16="http://schemas.microsoft.com/office/drawing/2014/main" id="{B0731AE0-927A-CF02-196A-9B629B52FE6B}"/>
              </a:ext>
            </a:extLst>
          </p:cNvPr>
          <p:cNvSpPr txBox="1">
            <a:spLocks noChangeAspect="1"/>
          </p:cNvSpPr>
          <p:nvPr/>
        </p:nvSpPr>
        <p:spPr>
          <a:xfrm>
            <a:off x="738998" y="12288600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佐藤 翔太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4" name="席次表　名前">
            <a:extLst>
              <a:ext uri="{FF2B5EF4-FFF2-40B4-BE49-F238E27FC236}">
                <a16:creationId xmlns:a16="http://schemas.microsoft.com/office/drawing/2014/main" id="{86E7F31E-04FF-5061-B1F5-B18B753AD537}"/>
              </a:ext>
            </a:extLst>
          </p:cNvPr>
          <p:cNvSpPr txBox="1">
            <a:spLocks noChangeAspect="1"/>
          </p:cNvSpPr>
          <p:nvPr/>
        </p:nvSpPr>
        <p:spPr>
          <a:xfrm>
            <a:off x="2032717" y="12288600"/>
            <a:ext cx="832170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高橋 大輔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5" name="席次表　名前">
            <a:extLst>
              <a:ext uri="{FF2B5EF4-FFF2-40B4-BE49-F238E27FC236}">
                <a16:creationId xmlns:a16="http://schemas.microsoft.com/office/drawing/2014/main" id="{B9EF982A-B974-727A-7459-5D116EE0C202}"/>
              </a:ext>
            </a:extLst>
          </p:cNvPr>
          <p:cNvSpPr txBox="1">
            <a:spLocks noChangeAspect="1"/>
          </p:cNvSpPr>
          <p:nvPr/>
        </p:nvSpPr>
        <p:spPr>
          <a:xfrm>
            <a:off x="753001" y="13528326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103" dirty="0">
                <a:solidFill>
                  <a:schemeClr val="tx1"/>
                </a:solidFill>
                <a:latin typeface="游明朝 Demibold"/>
                <a:cs typeface="游明朝 Demibold"/>
              </a:rPr>
              <a:t>新新郎兄の妻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白木 美咲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6" name="席次表　名前">
            <a:extLst>
              <a:ext uri="{FF2B5EF4-FFF2-40B4-BE49-F238E27FC236}">
                <a16:creationId xmlns:a16="http://schemas.microsoft.com/office/drawing/2014/main" id="{6060359D-E271-35BD-3005-4DC3F344784F}"/>
              </a:ext>
            </a:extLst>
          </p:cNvPr>
          <p:cNvSpPr txBox="1">
            <a:spLocks noChangeAspect="1"/>
          </p:cNvSpPr>
          <p:nvPr/>
        </p:nvSpPr>
        <p:spPr>
          <a:xfrm>
            <a:off x="753001" y="13896854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204"/>
              </a:spcBef>
            </a:pPr>
            <a:r>
              <a:rPr sz="881" b="1" spc="-93" dirty="0">
                <a:solidFill>
                  <a:schemeClr val="tx1"/>
                </a:solidFill>
                <a:latin typeface="游明朝 Demibold"/>
                <a:cs typeface="游明朝 Demibold"/>
              </a:rPr>
              <a:t>新郎母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白木 花子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7" name="席次表　名前">
            <a:extLst>
              <a:ext uri="{FF2B5EF4-FFF2-40B4-BE49-F238E27FC236}">
                <a16:creationId xmlns:a16="http://schemas.microsoft.com/office/drawing/2014/main" id="{F8A7CAA4-14DC-83A1-8018-3BF9E3BA94B2}"/>
              </a:ext>
            </a:extLst>
          </p:cNvPr>
          <p:cNvSpPr txBox="1">
            <a:spLocks noChangeAspect="1"/>
          </p:cNvSpPr>
          <p:nvPr/>
        </p:nvSpPr>
        <p:spPr>
          <a:xfrm>
            <a:off x="2036026" y="13528326"/>
            <a:ext cx="595878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22"/>
              </a:spcBef>
            </a:pPr>
            <a:r>
              <a:rPr sz="881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新郎の兄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白木</a:t>
            </a: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一郎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8" name="席次表　名前">
            <a:extLst>
              <a:ext uri="{FF2B5EF4-FFF2-40B4-BE49-F238E27FC236}">
                <a16:creationId xmlns:a16="http://schemas.microsoft.com/office/drawing/2014/main" id="{8E280131-FD03-FF0F-51C2-9D5093A15257}"/>
              </a:ext>
            </a:extLst>
          </p:cNvPr>
          <p:cNvSpPr txBox="1">
            <a:spLocks noChangeAspect="1"/>
          </p:cNvSpPr>
          <p:nvPr/>
        </p:nvSpPr>
        <p:spPr>
          <a:xfrm>
            <a:off x="2036026" y="13896854"/>
            <a:ext cx="595878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204"/>
              </a:spcBef>
            </a:pPr>
            <a:r>
              <a:rPr sz="881" b="1" spc="-93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新郎父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白木 太郎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9" name="席次表　名前">
            <a:extLst>
              <a:ext uri="{FF2B5EF4-FFF2-40B4-BE49-F238E27FC236}">
                <a16:creationId xmlns:a16="http://schemas.microsoft.com/office/drawing/2014/main" id="{F66A69B7-4953-1D5F-B229-82420522353B}"/>
              </a:ext>
            </a:extLst>
          </p:cNvPr>
          <p:cNvSpPr txBox="1">
            <a:spLocks noChangeAspect="1"/>
          </p:cNvSpPr>
          <p:nvPr/>
        </p:nvSpPr>
        <p:spPr>
          <a:xfrm>
            <a:off x="2036026" y="13151669"/>
            <a:ext cx="595878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新郎の姉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88" dirty="0" err="1">
                <a:solidFill>
                  <a:schemeClr val="tx1"/>
                </a:solidFill>
                <a:latin typeface="游明朝 Demibold"/>
                <a:cs typeface="游明朝 Demibold"/>
              </a:rPr>
              <a:t>白木</a:t>
            </a:r>
            <a:r>
              <a:rPr sz="1125" b="1" spc="-88" dirty="0">
                <a:solidFill>
                  <a:schemeClr val="tx1"/>
                </a:solidFill>
                <a:latin typeface="游明朝 Demibold"/>
                <a:cs typeface="游明朝 Demibold"/>
              </a:rPr>
              <a:t> 明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0" name="席次表　名前">
            <a:extLst>
              <a:ext uri="{FF2B5EF4-FFF2-40B4-BE49-F238E27FC236}">
                <a16:creationId xmlns:a16="http://schemas.microsoft.com/office/drawing/2014/main" id="{2BBF93B4-DB5D-76E2-C41D-B0E9F42D47C2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3151669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103" dirty="0">
                <a:solidFill>
                  <a:schemeClr val="tx1"/>
                </a:solidFill>
                <a:latin typeface="游明朝 Demibold"/>
                <a:cs typeface="游明朝 Demibold"/>
              </a:rPr>
              <a:t>新婦の姉の夫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黒田</a:t>
            </a: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優</a:t>
            </a:r>
            <a:r>
              <a:rPr lang="ja-JP" altLang="en-US"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也</a:t>
            </a:r>
          </a:p>
        </p:txBody>
      </p:sp>
      <p:sp>
        <p:nvSpPr>
          <p:cNvPr id="141" name="席次表　名前">
            <a:extLst>
              <a:ext uri="{FF2B5EF4-FFF2-40B4-BE49-F238E27FC236}">
                <a16:creationId xmlns:a16="http://schemas.microsoft.com/office/drawing/2014/main" id="{45CF2FB3-5101-8F25-C248-315276292E06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3896854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88"/>
              </a:spcBef>
            </a:pPr>
            <a:r>
              <a:rPr sz="881" b="1" spc="-103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</a:t>
            </a:r>
            <a:r>
              <a:rPr sz="881" b="1" spc="-93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新婦父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黒田 俊一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2" name="席次表　名前">
            <a:extLst>
              <a:ext uri="{FF2B5EF4-FFF2-40B4-BE49-F238E27FC236}">
                <a16:creationId xmlns:a16="http://schemas.microsoft.com/office/drawing/2014/main" id="{EF62F200-CE01-1C2D-4F3B-9C3571B5D996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3528326"/>
            <a:ext cx="635391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2"/>
              </a:lnSpc>
              <a:spcBef>
                <a:spcPts val="695"/>
              </a:spcBef>
            </a:pPr>
            <a:r>
              <a:rPr sz="881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新婦の姉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36"/>
              </a:lnSpc>
            </a:pP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黒田</a:t>
            </a:r>
            <a:r>
              <a:rPr sz="1125" b="1" spc="-98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125" b="1" spc="-98" dirty="0" err="1">
                <a:solidFill>
                  <a:schemeClr val="tx1"/>
                </a:solidFill>
                <a:latin typeface="游明朝 Demibold"/>
                <a:cs typeface="游明朝 Demibold"/>
              </a:rPr>
              <a:t>美奈</a:t>
            </a:r>
            <a:endParaRPr sz="1125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3" name="席次表　名前">
            <a:extLst>
              <a:ext uri="{FF2B5EF4-FFF2-40B4-BE49-F238E27FC236}">
                <a16:creationId xmlns:a16="http://schemas.microsoft.com/office/drawing/2014/main" id="{2C305A96-50A9-CD99-59EB-81F768ABE0F7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0863902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新婦同僚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藤田 亜希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4" name="席次表　名前">
            <a:extLst>
              <a:ext uri="{FF2B5EF4-FFF2-40B4-BE49-F238E27FC236}">
                <a16:creationId xmlns:a16="http://schemas.microsoft.com/office/drawing/2014/main" id="{2137859A-9D90-9903-8F4E-09BDE87F3C6B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0863902"/>
            <a:ext cx="832170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新婦同僚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吉田 美沙子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5" name="席次表　名前">
            <a:extLst>
              <a:ext uri="{FF2B5EF4-FFF2-40B4-BE49-F238E27FC236}">
                <a16:creationId xmlns:a16="http://schemas.microsoft.com/office/drawing/2014/main" id="{3FE15752-C26B-C93F-C12C-F4E423FE417A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1720294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小林 香織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6" name="席次表　名前">
            <a:extLst>
              <a:ext uri="{FF2B5EF4-FFF2-40B4-BE49-F238E27FC236}">
                <a16:creationId xmlns:a16="http://schemas.microsoft.com/office/drawing/2014/main" id="{9F2318E9-D209-36BC-D984-BE6DD628D4C4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1720294"/>
            <a:ext cx="726243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lang="en-US" altLang="ja-JP" sz="881" b="1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藤田 亜希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7" name="席次表　名前">
            <a:extLst>
              <a:ext uri="{FF2B5EF4-FFF2-40B4-BE49-F238E27FC236}">
                <a16:creationId xmlns:a16="http://schemas.microsoft.com/office/drawing/2014/main" id="{D7AF43D1-4335-D30B-D060-FC2F5203FF74}"/>
              </a:ext>
            </a:extLst>
          </p:cNvPr>
          <p:cNvSpPr txBox="1">
            <a:spLocks noChangeAspect="1"/>
          </p:cNvSpPr>
          <p:nvPr/>
        </p:nvSpPr>
        <p:spPr>
          <a:xfrm>
            <a:off x="3696883" y="12288600"/>
            <a:ext cx="700396" cy="289958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lang="en-US" altLang="ja-JP" sz="881" b="1" spc="-108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山本 華子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8" name="席次表　名前">
            <a:extLst>
              <a:ext uri="{FF2B5EF4-FFF2-40B4-BE49-F238E27FC236}">
                <a16:creationId xmlns:a16="http://schemas.microsoft.com/office/drawing/2014/main" id="{BE3BD806-6F6B-0186-3C39-C013DA867AF6}"/>
              </a:ext>
            </a:extLst>
          </p:cNvPr>
          <p:cNvSpPr txBox="1">
            <a:spLocks noChangeAspect="1"/>
          </p:cNvSpPr>
          <p:nvPr/>
        </p:nvSpPr>
        <p:spPr>
          <a:xfrm>
            <a:off x="4919588" y="12288600"/>
            <a:ext cx="832170" cy="306245"/>
          </a:xfrm>
          <a:prstGeom prst="rect">
            <a:avLst/>
          </a:prstGeom>
        </p:spPr>
        <p:txBody>
          <a:bodyPr vert="horz" wrap="square" lIns="0" tIns="11183" rIns="0" bIns="0" rtlCol="0">
            <a:spAutoFit/>
          </a:bodyPr>
          <a:lstStyle/>
          <a:p>
            <a:pPr marL="12426">
              <a:lnSpc>
                <a:spcPts val="1047"/>
              </a:lnSpc>
              <a:spcBef>
                <a:spcPts val="88"/>
              </a:spcBef>
            </a:pPr>
            <a:r>
              <a:rPr lang="ja-JP" altLang="en-US" sz="881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lang="en-US" altLang="ja-JP" sz="881" b="1" spc="-108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426">
              <a:lnSpc>
                <a:spcPts val="1340"/>
              </a:lnSpc>
            </a:pPr>
            <a:r>
              <a:rPr lang="ja-JP" altLang="en-US" sz="1125" b="1" spc="-108" dirty="0">
                <a:solidFill>
                  <a:schemeClr val="tx1"/>
                </a:solidFill>
                <a:latin typeface="游明朝 Demibold"/>
                <a:cs typeface="游明朝 Demibold"/>
              </a:rPr>
              <a:t>中村 明日香</a:t>
            </a:r>
            <a:r>
              <a:rPr sz="881" b="1" spc="-49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881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pic>
        <p:nvPicPr>
          <p:cNvPr id="149" name="口イラスト">
            <a:extLst>
              <a:ext uri="{FF2B5EF4-FFF2-40B4-BE49-F238E27FC236}">
                <a16:creationId xmlns:a16="http://schemas.microsoft.com/office/drawing/2014/main" id="{44C0C5ED-2D15-FBAE-E460-5439E643A5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9177" y="6801989"/>
            <a:ext cx="940278" cy="638907"/>
          </a:xfrm>
          <a:prstGeom prst="rect">
            <a:avLst/>
          </a:prstGeom>
        </p:spPr>
      </p:pic>
      <p:sp>
        <p:nvSpPr>
          <p:cNvPr id="150" name="新婦プロフィール">
            <a:extLst>
              <a:ext uri="{FF2B5EF4-FFF2-40B4-BE49-F238E27FC236}">
                <a16:creationId xmlns:a16="http://schemas.microsoft.com/office/drawing/2014/main" id="{004317FC-CA7D-4F37-35CF-877C86087BF2}"/>
              </a:ext>
            </a:extLst>
          </p:cNvPr>
          <p:cNvSpPr txBox="1">
            <a:spLocks noChangeAspect="1"/>
          </p:cNvSpPr>
          <p:nvPr/>
        </p:nvSpPr>
        <p:spPr>
          <a:xfrm>
            <a:off x="4871218" y="6681186"/>
            <a:ext cx="1525702" cy="553466"/>
          </a:xfrm>
          <a:prstGeom prst="rect">
            <a:avLst/>
          </a:prstGeom>
        </p:spPr>
        <p:txBody>
          <a:bodyPr vert="horz" wrap="square" lIns="0" tIns="31685" rIns="0" bIns="0" rtlCol="0">
            <a:spAutoFit/>
          </a:bodyPr>
          <a:lstStyle/>
          <a:p>
            <a:pPr marL="3106" algn="ctr">
              <a:spcBef>
                <a:spcPts val="249"/>
              </a:spcBef>
            </a:pP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Age：28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426" marR="4970" algn="ctr">
              <a:lnSpc>
                <a:spcPct val="112500"/>
              </a:lnSpc>
            </a:pP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Place </a:t>
            </a:r>
            <a:r>
              <a:rPr sz="1027" b="1" dirty="0">
                <a:solidFill>
                  <a:schemeClr val="tx1"/>
                </a:solidFill>
                <a:latin typeface="游ゴシック"/>
                <a:cs typeface="游ゴシック"/>
              </a:rPr>
              <a:t>of</a:t>
            </a: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29" dirty="0">
                <a:solidFill>
                  <a:schemeClr val="tx1"/>
                </a:solidFill>
                <a:latin typeface="游ゴシック"/>
                <a:cs typeface="游ゴシック"/>
              </a:rPr>
              <a:t>birth</a:t>
            </a:r>
            <a:r>
              <a:rPr sz="1027" b="1" spc="-44" dirty="0">
                <a:solidFill>
                  <a:schemeClr val="tx1"/>
                </a:solidFill>
                <a:latin typeface="游ゴシック"/>
                <a:cs typeface="游ゴシック"/>
              </a:rPr>
              <a:t>：神奈川県</a:t>
            </a:r>
            <a:r>
              <a:rPr sz="1027" b="1" spc="-49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Blood</a:t>
            </a:r>
            <a:r>
              <a:rPr sz="1027" b="1" spc="-29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type：O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151" name="新婦プロフィール">
            <a:extLst>
              <a:ext uri="{FF2B5EF4-FFF2-40B4-BE49-F238E27FC236}">
                <a16:creationId xmlns:a16="http://schemas.microsoft.com/office/drawing/2014/main" id="{5B7781B6-0856-2D0B-3076-75B73C4C0732}"/>
              </a:ext>
            </a:extLst>
          </p:cNvPr>
          <p:cNvSpPr txBox="1">
            <a:spLocks noChangeAspect="1"/>
          </p:cNvSpPr>
          <p:nvPr/>
        </p:nvSpPr>
        <p:spPr>
          <a:xfrm>
            <a:off x="5206439" y="5355406"/>
            <a:ext cx="855260" cy="298582"/>
          </a:xfrm>
          <a:prstGeom prst="rect">
            <a:avLst/>
          </a:prstGeom>
        </p:spPr>
        <p:txBody>
          <a:bodyPr vert="horz" wrap="square" lIns="0" tIns="12426" rIns="0" bIns="0" rtlCol="0">
            <a:spAutoFit/>
          </a:bodyPr>
          <a:lstStyle/>
          <a:p>
            <a:pPr marL="12426">
              <a:spcBef>
                <a:spcPts val="98"/>
              </a:spcBef>
            </a:pPr>
            <a:r>
              <a:rPr sz="1174" b="1" spc="39" dirty="0">
                <a:solidFill>
                  <a:schemeClr val="tx1"/>
                </a:solidFill>
                <a:latin typeface="游ゴシック"/>
                <a:cs typeface="游ゴシック"/>
              </a:rPr>
              <a:t>新婦 </a:t>
            </a:r>
            <a:r>
              <a:rPr sz="1810" b="1" spc="-49" dirty="0">
                <a:solidFill>
                  <a:schemeClr val="tx1"/>
                </a:solidFill>
                <a:latin typeface="游ゴシック"/>
                <a:cs typeface="游ゴシック"/>
              </a:rPr>
              <a:t>結衣</a:t>
            </a:r>
            <a:endParaRPr sz="1810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152" name="新婦プロフィール">
            <a:extLst>
              <a:ext uri="{FF2B5EF4-FFF2-40B4-BE49-F238E27FC236}">
                <a16:creationId xmlns:a16="http://schemas.microsoft.com/office/drawing/2014/main" id="{630545FA-2A27-131E-A82D-0FD2DCC20CC0}"/>
              </a:ext>
            </a:extLst>
          </p:cNvPr>
          <p:cNvSpPr txBox="1">
            <a:spLocks noChangeAspect="1"/>
          </p:cNvSpPr>
          <p:nvPr/>
        </p:nvSpPr>
        <p:spPr>
          <a:xfrm>
            <a:off x="4722089" y="7477358"/>
            <a:ext cx="1823961" cy="1410352"/>
          </a:xfrm>
          <a:prstGeom prst="rect">
            <a:avLst/>
          </a:prstGeom>
        </p:spPr>
        <p:txBody>
          <a:bodyPr vert="horz" wrap="square" lIns="0" tIns="13669" rIns="0" bIns="0" rtlCol="0">
            <a:spAutoFit/>
          </a:bodyPr>
          <a:lstStyle/>
          <a:p>
            <a:pPr marL="74554">
              <a:spcBef>
                <a:spcPts val="108"/>
              </a:spcBef>
            </a:pPr>
            <a:r>
              <a:rPr sz="1027" b="1" spc="-73" dirty="0">
                <a:solidFill>
                  <a:schemeClr val="tx1"/>
                </a:solidFill>
                <a:latin typeface="游ゴシック"/>
                <a:cs typeface="游ゴシック"/>
              </a:rPr>
              <a:t>趣味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4554">
              <a:spcBef>
                <a:spcPts val="15"/>
              </a:spcBef>
            </a:pPr>
            <a:r>
              <a:rPr sz="1027" spc="-93" dirty="0">
                <a:solidFill>
                  <a:schemeClr val="tx1"/>
                </a:solidFill>
                <a:latin typeface="游明朝"/>
                <a:cs typeface="游明朝"/>
              </a:rPr>
              <a:t>読書、パン作り、ドラマ鑑賞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4554">
              <a:spcBef>
                <a:spcPts val="338"/>
              </a:spcBef>
            </a:pPr>
            <a:r>
              <a:rPr sz="1027" b="1" spc="-78" dirty="0">
                <a:solidFill>
                  <a:schemeClr val="tx1"/>
                </a:solidFill>
                <a:latin typeface="游ゴシック"/>
                <a:cs typeface="游ゴシック"/>
              </a:rPr>
              <a:t>得意技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4554">
              <a:spcBef>
                <a:spcPts val="15"/>
              </a:spcBef>
            </a:pPr>
            <a:r>
              <a:rPr sz="1027" spc="-88" dirty="0">
                <a:solidFill>
                  <a:schemeClr val="tx1"/>
                </a:solidFill>
                <a:latin typeface="游明朝"/>
                <a:cs typeface="游明朝"/>
              </a:rPr>
              <a:t>料理のアレンジ術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4554" marR="4970" indent="-62750">
              <a:lnSpc>
                <a:spcPct val="101200"/>
              </a:lnSpc>
            </a:pPr>
            <a:r>
              <a:rPr sz="1027" spc="-103" dirty="0">
                <a:solidFill>
                  <a:schemeClr val="tx1"/>
                </a:solidFill>
                <a:latin typeface="游明朝"/>
                <a:cs typeface="游明朝"/>
              </a:rPr>
              <a:t>（</a:t>
            </a:r>
            <a:r>
              <a:rPr sz="1027" spc="-49" dirty="0">
                <a:solidFill>
                  <a:schemeClr val="tx1"/>
                </a:solidFill>
                <a:latin typeface="游明朝"/>
                <a:cs typeface="游明朝"/>
              </a:rPr>
              <a:t>冷蔵庫にあるもので美味しい</a:t>
            </a:r>
            <a:r>
              <a:rPr sz="1027" spc="-103" dirty="0">
                <a:solidFill>
                  <a:schemeClr val="tx1"/>
                </a:solidFill>
                <a:latin typeface="游明朝"/>
                <a:cs typeface="游明朝"/>
              </a:rPr>
              <a:t>一品を作る天才</a:t>
            </a:r>
            <a:r>
              <a:rPr sz="1027" spc="-49" dirty="0">
                <a:solidFill>
                  <a:schemeClr val="tx1"/>
                </a:solidFill>
                <a:latin typeface="游明朝"/>
                <a:cs typeface="游明朝"/>
              </a:rPr>
              <a:t>）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4554">
              <a:spcBef>
                <a:spcPts val="338"/>
              </a:spcBef>
            </a:pPr>
            <a:r>
              <a:rPr sz="1027" b="1" spc="-98" dirty="0">
                <a:solidFill>
                  <a:schemeClr val="tx1"/>
                </a:solidFill>
                <a:latin typeface="游ゴシック"/>
                <a:cs typeface="游ゴシック"/>
              </a:rPr>
              <a:t>好きな食べ物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4554">
              <a:spcBef>
                <a:spcPts val="15"/>
              </a:spcBef>
            </a:pPr>
            <a:r>
              <a:rPr sz="1027" spc="-98" dirty="0">
                <a:solidFill>
                  <a:schemeClr val="tx1"/>
                </a:solidFill>
                <a:latin typeface="游明朝"/>
                <a:cs typeface="游明朝"/>
              </a:rPr>
              <a:t>和菓子とパスタ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53" name="新婦プロフィール">
            <a:extLst>
              <a:ext uri="{FF2B5EF4-FFF2-40B4-BE49-F238E27FC236}">
                <a16:creationId xmlns:a16="http://schemas.microsoft.com/office/drawing/2014/main" id="{1ECE8578-E64A-3730-BD74-55E662DE8A1A}"/>
              </a:ext>
            </a:extLst>
          </p:cNvPr>
          <p:cNvSpPr txBox="1"/>
          <p:nvPr/>
        </p:nvSpPr>
        <p:spPr>
          <a:xfrm>
            <a:off x="4929336" y="5792206"/>
            <a:ext cx="1409466" cy="640081"/>
          </a:xfrm>
          <a:prstGeom prst="rect">
            <a:avLst/>
          </a:prstGeom>
          <a:noFill/>
          <a:effectLst>
            <a:glow rad="127000">
              <a:schemeClr val="accent1"/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sz="4500" spc="-300" dirty="0">
                <a:solidFill>
                  <a:schemeClr val="tx1">
                    <a:lumMod val="75000"/>
                    <a:lumOff val="25000"/>
                    <a:alpha val="47000"/>
                  </a:schemeClr>
                </a:solidFill>
                <a:latin typeface="Franklin Gothic Heavy" panose="020B0903020102020204" pitchFamily="34" charset="0"/>
              </a:rPr>
              <a:t>Yuki</a:t>
            </a:r>
            <a:endParaRPr kumimoji="1" lang="ja-JP" altLang="en-US" sz="4500" spc="-300" dirty="0">
              <a:solidFill>
                <a:schemeClr val="tx1">
                  <a:lumMod val="75000"/>
                  <a:lumOff val="25000"/>
                  <a:alpha val="47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54" name="ライン">
            <a:extLst>
              <a:ext uri="{FF2B5EF4-FFF2-40B4-BE49-F238E27FC236}">
                <a16:creationId xmlns:a16="http://schemas.microsoft.com/office/drawing/2014/main" id="{80CA0294-71BC-D9F9-4170-05F98FDEE44B}"/>
              </a:ext>
            </a:extLst>
          </p:cNvPr>
          <p:cNvGrpSpPr/>
          <p:nvPr/>
        </p:nvGrpSpPr>
        <p:grpSpPr>
          <a:xfrm>
            <a:off x="5179691" y="645636"/>
            <a:ext cx="2089727" cy="3708000"/>
            <a:chOff x="5179691" y="645636"/>
            <a:chExt cx="2089727" cy="3708000"/>
          </a:xfrm>
        </p:grpSpPr>
        <p:sp>
          <p:nvSpPr>
            <p:cNvPr id="155" name="グラフィックス 331">
              <a:extLst>
                <a:ext uri="{FF2B5EF4-FFF2-40B4-BE49-F238E27FC236}">
                  <a16:creationId xmlns:a16="http://schemas.microsoft.com/office/drawing/2014/main" id="{815A10A1-72F0-00EA-AC61-301AE89A5C58}"/>
                </a:ext>
              </a:extLst>
            </p:cNvPr>
            <p:cNvSpPr/>
            <p:nvPr/>
          </p:nvSpPr>
          <p:spPr>
            <a:xfrm>
              <a:off x="5179691" y="645636"/>
              <a:ext cx="9525" cy="3708000"/>
            </a:xfrm>
            <a:custGeom>
              <a:avLst/>
              <a:gdLst>
                <a:gd name="connsiteX0" fmla="*/ 0 w 9525"/>
                <a:gd name="connsiteY0" fmla="*/ 0 h 2770346"/>
                <a:gd name="connsiteX1" fmla="*/ 0 w 9525"/>
                <a:gd name="connsiteY1" fmla="*/ 2770346 h 27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770346">
                  <a:moveTo>
                    <a:pt x="0" y="0"/>
                  </a:moveTo>
                  <a:lnTo>
                    <a:pt x="0" y="2770346"/>
                  </a:lnTo>
                </a:path>
              </a:pathLst>
            </a:custGeom>
            <a:ln w="8096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6" name="グラフィックス 331">
              <a:extLst>
                <a:ext uri="{FF2B5EF4-FFF2-40B4-BE49-F238E27FC236}">
                  <a16:creationId xmlns:a16="http://schemas.microsoft.com/office/drawing/2014/main" id="{D911FD08-5D60-90B2-E0B2-F63FFB5D0AE4}"/>
                </a:ext>
              </a:extLst>
            </p:cNvPr>
            <p:cNvSpPr/>
            <p:nvPr/>
          </p:nvSpPr>
          <p:spPr>
            <a:xfrm>
              <a:off x="7259893" y="645636"/>
              <a:ext cx="9525" cy="3708000"/>
            </a:xfrm>
            <a:custGeom>
              <a:avLst/>
              <a:gdLst>
                <a:gd name="connsiteX0" fmla="*/ 0 w 9525"/>
                <a:gd name="connsiteY0" fmla="*/ 0 h 2770346"/>
                <a:gd name="connsiteX1" fmla="*/ 0 w 9525"/>
                <a:gd name="connsiteY1" fmla="*/ 2770346 h 27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770346">
                  <a:moveTo>
                    <a:pt x="0" y="0"/>
                  </a:moveTo>
                  <a:lnTo>
                    <a:pt x="0" y="2770346"/>
                  </a:lnTo>
                </a:path>
              </a:pathLst>
            </a:custGeom>
            <a:ln w="8096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157" name="ライン">
            <a:extLst>
              <a:ext uri="{FF2B5EF4-FFF2-40B4-BE49-F238E27FC236}">
                <a16:creationId xmlns:a16="http://schemas.microsoft.com/office/drawing/2014/main" id="{3AC47027-BEC9-D65F-196A-7DBE14789422}"/>
              </a:ext>
            </a:extLst>
          </p:cNvPr>
          <p:cNvGrpSpPr/>
          <p:nvPr/>
        </p:nvGrpSpPr>
        <p:grpSpPr>
          <a:xfrm>
            <a:off x="2540589" y="5257231"/>
            <a:ext cx="2089727" cy="3708000"/>
            <a:chOff x="5179691" y="645636"/>
            <a:chExt cx="2089727" cy="3708000"/>
          </a:xfrm>
        </p:grpSpPr>
        <p:sp>
          <p:nvSpPr>
            <p:cNvPr id="158" name="グラフィックス 331">
              <a:extLst>
                <a:ext uri="{FF2B5EF4-FFF2-40B4-BE49-F238E27FC236}">
                  <a16:creationId xmlns:a16="http://schemas.microsoft.com/office/drawing/2014/main" id="{DFFE4EF7-2429-957A-EB12-CF01EBAC4DBA}"/>
                </a:ext>
              </a:extLst>
            </p:cNvPr>
            <p:cNvSpPr/>
            <p:nvPr/>
          </p:nvSpPr>
          <p:spPr>
            <a:xfrm>
              <a:off x="5179691" y="645636"/>
              <a:ext cx="9525" cy="3708000"/>
            </a:xfrm>
            <a:custGeom>
              <a:avLst/>
              <a:gdLst>
                <a:gd name="connsiteX0" fmla="*/ 0 w 9525"/>
                <a:gd name="connsiteY0" fmla="*/ 0 h 2770346"/>
                <a:gd name="connsiteX1" fmla="*/ 0 w 9525"/>
                <a:gd name="connsiteY1" fmla="*/ 2770346 h 27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770346">
                  <a:moveTo>
                    <a:pt x="0" y="0"/>
                  </a:moveTo>
                  <a:lnTo>
                    <a:pt x="0" y="2770346"/>
                  </a:lnTo>
                </a:path>
              </a:pathLst>
            </a:custGeom>
            <a:ln w="8096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9" name="グラフィックス 331">
              <a:extLst>
                <a:ext uri="{FF2B5EF4-FFF2-40B4-BE49-F238E27FC236}">
                  <a16:creationId xmlns:a16="http://schemas.microsoft.com/office/drawing/2014/main" id="{B3E0B7A3-074F-2FBA-A915-2999520702B5}"/>
                </a:ext>
              </a:extLst>
            </p:cNvPr>
            <p:cNvSpPr/>
            <p:nvPr/>
          </p:nvSpPr>
          <p:spPr>
            <a:xfrm>
              <a:off x="7259893" y="645636"/>
              <a:ext cx="9525" cy="3708000"/>
            </a:xfrm>
            <a:custGeom>
              <a:avLst/>
              <a:gdLst>
                <a:gd name="connsiteX0" fmla="*/ 0 w 9525"/>
                <a:gd name="connsiteY0" fmla="*/ 0 h 2770346"/>
                <a:gd name="connsiteX1" fmla="*/ 0 w 9525"/>
                <a:gd name="connsiteY1" fmla="*/ 2770346 h 27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770346">
                  <a:moveTo>
                    <a:pt x="0" y="0"/>
                  </a:moveTo>
                  <a:lnTo>
                    <a:pt x="0" y="2770346"/>
                  </a:lnTo>
                </a:path>
              </a:pathLst>
            </a:custGeom>
            <a:ln w="8096" cap="rnd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160" name="思い出の写真">
            <a:extLst>
              <a:ext uri="{FF2B5EF4-FFF2-40B4-BE49-F238E27FC236}">
                <a16:creationId xmlns:a16="http://schemas.microsoft.com/office/drawing/2014/main" id="{CD221FCE-EC13-CDA8-AA07-985EF07AAD99}"/>
              </a:ext>
            </a:extLst>
          </p:cNvPr>
          <p:cNvSpPr/>
          <p:nvPr/>
        </p:nvSpPr>
        <p:spPr>
          <a:xfrm>
            <a:off x="7402270" y="1800000"/>
            <a:ext cx="1845027" cy="115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思い出の写真">
            <a:extLst>
              <a:ext uri="{FF2B5EF4-FFF2-40B4-BE49-F238E27FC236}">
                <a16:creationId xmlns:a16="http://schemas.microsoft.com/office/drawing/2014/main" id="{F4261DD8-8CB4-47E2-FFCF-37BF0C4F4124}"/>
              </a:ext>
            </a:extLst>
          </p:cNvPr>
          <p:cNvSpPr/>
          <p:nvPr/>
        </p:nvSpPr>
        <p:spPr>
          <a:xfrm>
            <a:off x="7402270" y="540000"/>
            <a:ext cx="1845027" cy="115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思い出の写真">
            <a:extLst>
              <a:ext uri="{FF2B5EF4-FFF2-40B4-BE49-F238E27FC236}">
                <a16:creationId xmlns:a16="http://schemas.microsoft.com/office/drawing/2014/main" id="{4B6893CB-D158-D32D-3ED0-D01852808E34}"/>
              </a:ext>
            </a:extLst>
          </p:cNvPr>
          <p:cNvSpPr/>
          <p:nvPr/>
        </p:nvSpPr>
        <p:spPr>
          <a:xfrm>
            <a:off x="540000" y="6516000"/>
            <a:ext cx="1846800" cy="115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思い出の写真">
            <a:extLst>
              <a:ext uri="{FF2B5EF4-FFF2-40B4-BE49-F238E27FC236}">
                <a16:creationId xmlns:a16="http://schemas.microsoft.com/office/drawing/2014/main" id="{1F1BF326-5C50-1C56-A50D-C33F7DF945FB}"/>
              </a:ext>
            </a:extLst>
          </p:cNvPr>
          <p:cNvSpPr/>
          <p:nvPr/>
        </p:nvSpPr>
        <p:spPr>
          <a:xfrm>
            <a:off x="540000" y="5266800"/>
            <a:ext cx="1846800" cy="115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7" name="ひげイラスト">
            <a:extLst>
              <a:ext uri="{FF2B5EF4-FFF2-40B4-BE49-F238E27FC236}">
                <a16:creationId xmlns:a16="http://schemas.microsoft.com/office/drawing/2014/main" id="{E0EFB997-678F-4E5C-B6FC-FF62C38C2E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29219" y="2473192"/>
            <a:ext cx="1187034" cy="426410"/>
          </a:xfrm>
          <a:prstGeom prst="rect">
            <a:avLst/>
          </a:prstGeom>
        </p:spPr>
      </p:pic>
      <p:sp>
        <p:nvSpPr>
          <p:cNvPr id="170" name="新郎プロフィール">
            <a:extLst>
              <a:ext uri="{FF2B5EF4-FFF2-40B4-BE49-F238E27FC236}">
                <a16:creationId xmlns:a16="http://schemas.microsoft.com/office/drawing/2014/main" id="{1DC0F91A-CCBB-523F-1D4D-1C96EE060829}"/>
              </a:ext>
            </a:extLst>
          </p:cNvPr>
          <p:cNvSpPr txBox="1">
            <a:spLocks noChangeAspect="1"/>
          </p:cNvSpPr>
          <p:nvPr/>
        </p:nvSpPr>
        <p:spPr>
          <a:xfrm>
            <a:off x="3315179" y="1872319"/>
            <a:ext cx="1395693" cy="553466"/>
          </a:xfrm>
          <a:prstGeom prst="rect">
            <a:avLst/>
          </a:prstGeom>
        </p:spPr>
        <p:txBody>
          <a:bodyPr vert="horz" wrap="square" lIns="0" tIns="31685" rIns="0" bIns="0" rtlCol="0">
            <a:spAutoFit/>
          </a:bodyPr>
          <a:lstStyle/>
          <a:p>
            <a:pPr marL="3106" algn="ctr">
              <a:spcBef>
                <a:spcPts val="249"/>
              </a:spcBef>
            </a:pPr>
            <a:r>
              <a:rPr sz="1027" b="1" spc="-24" dirty="0">
                <a:solidFill>
                  <a:schemeClr val="tx1"/>
                </a:solidFill>
                <a:latin typeface="游ゴシック"/>
                <a:cs typeface="游ゴシック"/>
              </a:rPr>
              <a:t>Age：30</a:t>
            </a:r>
            <a:r>
              <a:rPr sz="1027" b="1" spc="-39" dirty="0">
                <a:solidFill>
                  <a:schemeClr val="tx1"/>
                </a:solidFill>
                <a:latin typeface="游ゴシック"/>
                <a:cs typeface="游ゴシック"/>
              </a:rPr>
              <a:t> 歳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1804" marR="4970" algn="ctr">
              <a:lnSpc>
                <a:spcPct val="112500"/>
              </a:lnSpc>
            </a:pP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Place</a:t>
            </a:r>
            <a:r>
              <a:rPr sz="1027" b="1" spc="-1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dirty="0">
                <a:solidFill>
                  <a:schemeClr val="tx1"/>
                </a:solidFill>
                <a:latin typeface="游ゴシック"/>
                <a:cs typeface="游ゴシック"/>
              </a:rPr>
              <a:t>of</a:t>
            </a:r>
            <a:r>
              <a:rPr sz="1027" b="1" spc="-1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29" dirty="0">
                <a:solidFill>
                  <a:schemeClr val="tx1"/>
                </a:solidFill>
                <a:latin typeface="游ゴシック"/>
                <a:cs typeface="游ゴシック"/>
              </a:rPr>
              <a:t>birth</a:t>
            </a:r>
            <a:r>
              <a:rPr sz="1027" b="1" spc="-44" dirty="0">
                <a:solidFill>
                  <a:schemeClr val="tx1"/>
                </a:solidFill>
                <a:latin typeface="游ゴシック"/>
                <a:cs typeface="游ゴシック"/>
              </a:rPr>
              <a:t>：東京都</a:t>
            </a:r>
            <a:r>
              <a:rPr sz="1027" b="1" spc="-49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Blood</a:t>
            </a:r>
            <a:r>
              <a:rPr sz="1027" b="1" spc="-29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027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type：A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171" name="新郎プロフィール">
            <a:extLst>
              <a:ext uri="{FF2B5EF4-FFF2-40B4-BE49-F238E27FC236}">
                <a16:creationId xmlns:a16="http://schemas.microsoft.com/office/drawing/2014/main" id="{94B8F72C-369D-97A8-E827-7782E69D05DA}"/>
              </a:ext>
            </a:extLst>
          </p:cNvPr>
          <p:cNvSpPr txBox="1">
            <a:spLocks noChangeAspect="1"/>
          </p:cNvSpPr>
          <p:nvPr/>
        </p:nvSpPr>
        <p:spPr>
          <a:xfrm>
            <a:off x="3128449" y="2830024"/>
            <a:ext cx="1769153" cy="1197140"/>
          </a:xfrm>
          <a:prstGeom prst="rect">
            <a:avLst/>
          </a:prstGeom>
        </p:spPr>
        <p:txBody>
          <a:bodyPr vert="horz" wrap="square" lIns="0" tIns="13669" rIns="0" bIns="0" rtlCol="0">
            <a:spAutoFit/>
          </a:bodyPr>
          <a:lstStyle/>
          <a:p>
            <a:pPr marL="73933">
              <a:spcBef>
                <a:spcPts val="108"/>
              </a:spcBef>
            </a:pPr>
            <a:r>
              <a:rPr sz="1027" b="1" spc="-83" dirty="0">
                <a:solidFill>
                  <a:schemeClr val="tx1"/>
                </a:solidFill>
                <a:latin typeface="游ゴシック"/>
                <a:cs typeface="游ゴシック"/>
              </a:rPr>
              <a:t>趣味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3933">
              <a:spcBef>
                <a:spcPts val="15"/>
              </a:spcBef>
            </a:pPr>
            <a:r>
              <a:rPr sz="1027" spc="-117" dirty="0">
                <a:solidFill>
                  <a:schemeClr val="tx1"/>
                </a:solidFill>
                <a:latin typeface="游明朝"/>
                <a:cs typeface="游明朝"/>
              </a:rPr>
              <a:t>キャンプ、釣り、サッカー観戦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3933">
              <a:spcBef>
                <a:spcPts val="338"/>
              </a:spcBef>
            </a:pPr>
            <a:r>
              <a:rPr sz="1027" b="1" spc="-98" dirty="0">
                <a:solidFill>
                  <a:schemeClr val="tx1"/>
                </a:solidFill>
                <a:latin typeface="游ゴシック"/>
                <a:cs typeface="游ゴシック"/>
              </a:rPr>
              <a:t>得意技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3933">
              <a:spcBef>
                <a:spcPts val="15"/>
              </a:spcBef>
            </a:pPr>
            <a:r>
              <a:rPr sz="1027" spc="-112" dirty="0">
                <a:solidFill>
                  <a:schemeClr val="tx1"/>
                </a:solidFill>
                <a:latin typeface="游明朝"/>
                <a:cs typeface="游明朝"/>
              </a:rPr>
              <a:t>完璧なコーヒーを淹れること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426">
              <a:spcBef>
                <a:spcPts val="15"/>
              </a:spcBef>
            </a:pPr>
            <a:r>
              <a:rPr sz="1027" spc="-117" dirty="0">
                <a:solidFill>
                  <a:schemeClr val="tx1"/>
                </a:solidFill>
                <a:latin typeface="游明朝"/>
                <a:cs typeface="游明朝"/>
              </a:rPr>
              <a:t>（バリスタ並みの腕前</a:t>
            </a:r>
            <a:r>
              <a:rPr sz="1027" spc="-24" dirty="0">
                <a:solidFill>
                  <a:schemeClr val="tx1"/>
                </a:solidFill>
                <a:latin typeface="游明朝"/>
                <a:cs typeface="游明朝"/>
              </a:rPr>
              <a:t>！）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73933">
              <a:spcBef>
                <a:spcPts val="338"/>
              </a:spcBef>
            </a:pPr>
            <a:r>
              <a:rPr sz="1027" b="1" spc="-108" dirty="0">
                <a:solidFill>
                  <a:schemeClr val="tx1"/>
                </a:solidFill>
                <a:latin typeface="游ゴシック"/>
                <a:cs typeface="游ゴシック"/>
              </a:rPr>
              <a:t>好きな食べ物</a:t>
            </a:r>
            <a:endParaRPr sz="1027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73933">
              <a:spcBef>
                <a:spcPts val="15"/>
              </a:spcBef>
            </a:pPr>
            <a:r>
              <a:rPr sz="1027" spc="-117" dirty="0">
                <a:solidFill>
                  <a:schemeClr val="tx1"/>
                </a:solidFill>
                <a:latin typeface="游明朝"/>
                <a:cs typeface="游明朝"/>
              </a:rPr>
              <a:t>ステーキと手作りハンバーガー</a:t>
            </a:r>
            <a:endParaRPr sz="1027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74" name="新郎　名前　英語太字">
            <a:extLst>
              <a:ext uri="{FF2B5EF4-FFF2-40B4-BE49-F238E27FC236}">
                <a16:creationId xmlns:a16="http://schemas.microsoft.com/office/drawing/2014/main" id="{F472D052-0FBA-3673-2F07-DAD0040025D1}"/>
              </a:ext>
            </a:extLst>
          </p:cNvPr>
          <p:cNvSpPr txBox="1"/>
          <p:nvPr/>
        </p:nvSpPr>
        <p:spPr>
          <a:xfrm>
            <a:off x="2958639" y="1040722"/>
            <a:ext cx="2108773" cy="640081"/>
          </a:xfrm>
          <a:prstGeom prst="rect">
            <a:avLst/>
          </a:prstGeom>
          <a:noFill/>
          <a:effectLst>
            <a:glow rad="127000">
              <a:schemeClr val="accent1"/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sz="4500" spc="-300" dirty="0">
                <a:solidFill>
                  <a:schemeClr val="tx1">
                    <a:lumMod val="75000"/>
                    <a:lumOff val="25000"/>
                    <a:alpha val="47000"/>
                  </a:schemeClr>
                </a:solidFill>
                <a:latin typeface="Franklin Gothic Heavy" panose="020B0903020102020204" pitchFamily="34" charset="0"/>
              </a:rPr>
              <a:t>Masato</a:t>
            </a:r>
            <a:endParaRPr kumimoji="1" lang="ja-JP" altLang="en-US" sz="4500" spc="-300" dirty="0">
              <a:solidFill>
                <a:schemeClr val="tx1">
                  <a:lumMod val="75000"/>
                  <a:lumOff val="25000"/>
                  <a:alpha val="47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5" name="新郎名前">
            <a:extLst>
              <a:ext uri="{FF2B5EF4-FFF2-40B4-BE49-F238E27FC236}">
                <a16:creationId xmlns:a16="http://schemas.microsoft.com/office/drawing/2014/main" id="{CE87AE34-6FEE-D100-DB79-7918C14003D5}"/>
              </a:ext>
            </a:extLst>
          </p:cNvPr>
          <p:cNvSpPr txBox="1">
            <a:spLocks noChangeAspect="1"/>
          </p:cNvSpPr>
          <p:nvPr/>
        </p:nvSpPr>
        <p:spPr>
          <a:xfrm>
            <a:off x="3585395" y="671961"/>
            <a:ext cx="855260" cy="291085"/>
          </a:xfrm>
          <a:prstGeom prst="rect">
            <a:avLst/>
          </a:prstGeom>
        </p:spPr>
        <p:txBody>
          <a:bodyPr vert="horz" wrap="square" lIns="0" tIns="12426" rIns="0" bIns="0" rtlCol="0">
            <a:spAutoFit/>
          </a:bodyPr>
          <a:lstStyle/>
          <a:p>
            <a:pPr marL="12426">
              <a:spcBef>
                <a:spcPts val="98"/>
              </a:spcBef>
            </a:pPr>
            <a:r>
              <a:rPr lang="ja-JP" altLang="en-US" sz="1174" b="1" spc="39" dirty="0">
                <a:solidFill>
                  <a:schemeClr val="tx1"/>
                </a:solidFill>
                <a:latin typeface="游ゴシック"/>
                <a:cs typeface="游ゴシック"/>
              </a:rPr>
              <a:t>新郎</a:t>
            </a:r>
            <a:r>
              <a:rPr sz="1174" b="1" spc="39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lang="ja-JP" altLang="en-US" sz="1810" b="1" spc="-49" dirty="0">
                <a:solidFill>
                  <a:schemeClr val="tx1"/>
                </a:solidFill>
                <a:latin typeface="游ゴシック"/>
                <a:cs typeface="游ゴシック"/>
              </a:rPr>
              <a:t>雅人</a:t>
            </a:r>
            <a:endParaRPr sz="1810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grpSp>
        <p:nvGrpSpPr>
          <p:cNvPr id="176" name="s o m e q u e s t i o n">
            <a:extLst>
              <a:ext uri="{FF2B5EF4-FFF2-40B4-BE49-F238E27FC236}">
                <a16:creationId xmlns:a16="http://schemas.microsoft.com/office/drawing/2014/main" id="{4CEB3898-88CC-760B-BA53-4282AAB5DD52}"/>
              </a:ext>
            </a:extLst>
          </p:cNvPr>
          <p:cNvGrpSpPr/>
          <p:nvPr/>
        </p:nvGrpSpPr>
        <p:grpSpPr>
          <a:xfrm>
            <a:off x="5305874" y="611754"/>
            <a:ext cx="1657884" cy="219488"/>
            <a:chOff x="5305874" y="611754"/>
            <a:chExt cx="1657884" cy="219488"/>
          </a:xfrm>
        </p:grpSpPr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92F3F25B-DBD4-9C54-D76C-090BCE167CB6}"/>
                </a:ext>
              </a:extLst>
            </p:cNvPr>
            <p:cNvSpPr/>
            <p:nvPr/>
          </p:nvSpPr>
          <p:spPr>
            <a:xfrm rot="21360000">
              <a:off x="5307758" y="611754"/>
              <a:ext cx="1656000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s o m e q u e s t i o n s">
              <a:extLst>
                <a:ext uri="{FF2B5EF4-FFF2-40B4-BE49-F238E27FC236}">
                  <a16:creationId xmlns:a16="http://schemas.microsoft.com/office/drawing/2014/main" id="{89B8D426-F47E-8E72-FA43-35B4DA446CF3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5305874" y="651242"/>
              <a:ext cx="1656000" cy="180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sz="1272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s</a:t>
              </a:r>
              <a:r>
                <a:rPr sz="1272" spc="-127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272" spc="-20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o</a:t>
              </a:r>
              <a:r>
                <a:rPr sz="1272" spc="-127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272" spc="-39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m</a:t>
              </a:r>
              <a:r>
                <a:rPr sz="1272" spc="-122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e</a:t>
              </a:r>
              <a:r>
                <a:rPr sz="1908" spc="72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q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u</a:t>
              </a:r>
              <a:r>
                <a:rPr sz="1908" spc="-18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4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e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3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s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3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t</a:t>
              </a:r>
              <a:r>
                <a:rPr sz="1908" spc="-18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9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i</a:t>
              </a:r>
              <a:r>
                <a:rPr sz="1908" spc="-191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9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o</a:t>
              </a:r>
              <a:r>
                <a:rPr sz="1908" spc="-191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n</a:t>
              </a:r>
              <a:endParaRPr sz="1908" baseline="4273" dirty="0">
                <a:latin typeface="游ゴシック Medium"/>
                <a:cs typeface="游ゴシック Medium"/>
              </a:endParaRPr>
            </a:p>
          </p:txBody>
        </p:sp>
      </p:grpSp>
      <p:grpSp>
        <p:nvGrpSpPr>
          <p:cNvPr id="183" name="s o m e q u e s t i o n">
            <a:extLst>
              <a:ext uri="{FF2B5EF4-FFF2-40B4-BE49-F238E27FC236}">
                <a16:creationId xmlns:a16="http://schemas.microsoft.com/office/drawing/2014/main" id="{737FCCC7-C565-CD30-5757-49903518E6A6}"/>
              </a:ext>
            </a:extLst>
          </p:cNvPr>
          <p:cNvGrpSpPr/>
          <p:nvPr/>
        </p:nvGrpSpPr>
        <p:grpSpPr>
          <a:xfrm>
            <a:off x="2660219" y="5311817"/>
            <a:ext cx="1657884" cy="219488"/>
            <a:chOff x="5305874" y="611754"/>
            <a:chExt cx="1657884" cy="219488"/>
          </a:xfrm>
        </p:grpSpPr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3E926B69-404E-E13F-BF69-DF3C0302F121}"/>
                </a:ext>
              </a:extLst>
            </p:cNvPr>
            <p:cNvSpPr/>
            <p:nvPr/>
          </p:nvSpPr>
          <p:spPr>
            <a:xfrm rot="21360000">
              <a:off x="5307758" y="611754"/>
              <a:ext cx="1656000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s o m e q u e s t i o n s">
              <a:extLst>
                <a:ext uri="{FF2B5EF4-FFF2-40B4-BE49-F238E27FC236}">
                  <a16:creationId xmlns:a16="http://schemas.microsoft.com/office/drawing/2014/main" id="{BD11206F-D4A9-F025-2671-3BA091A5035B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5305874" y="651242"/>
              <a:ext cx="1656000" cy="1800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sz="1272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s</a:t>
              </a:r>
              <a:r>
                <a:rPr sz="1272" spc="-127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272" spc="-20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o</a:t>
              </a:r>
              <a:r>
                <a:rPr sz="1272" spc="-127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272" spc="-39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m</a:t>
              </a:r>
              <a:r>
                <a:rPr sz="1272" spc="-122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e</a:t>
              </a:r>
              <a:r>
                <a:rPr sz="1908" spc="72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q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u</a:t>
              </a:r>
              <a:r>
                <a:rPr sz="1908" spc="-18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4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e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3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s</a:t>
              </a:r>
              <a:r>
                <a:rPr sz="1908" spc="-191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36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t</a:t>
              </a:r>
              <a:r>
                <a:rPr sz="1908" spc="-183" baseline="2136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9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i</a:t>
              </a:r>
              <a:r>
                <a:rPr sz="1908" spc="-191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9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o</a:t>
              </a:r>
              <a:r>
                <a:rPr sz="1908" spc="-191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 </a:t>
              </a:r>
              <a:r>
                <a:rPr sz="1908" spc="-22" baseline="4273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n</a:t>
              </a:r>
              <a:endParaRPr sz="1908" baseline="4273" dirty="0">
                <a:latin typeface="游ゴシック Medium"/>
                <a:cs typeface="游ゴシック Medium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BD2C1DB0-52FD-4C67-0E9E-DB5BCD8DE874}"/>
              </a:ext>
            </a:extLst>
          </p:cNvPr>
          <p:cNvGrpSpPr/>
          <p:nvPr/>
        </p:nvGrpSpPr>
        <p:grpSpPr>
          <a:xfrm>
            <a:off x="7392743" y="3449843"/>
            <a:ext cx="1070860" cy="216000"/>
            <a:chOff x="7385892" y="3404434"/>
            <a:chExt cx="1070860" cy="216000"/>
          </a:xfrm>
        </p:grpSpPr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87AEE35-242A-86A7-E1F2-5E24C493A1BB}"/>
                </a:ext>
              </a:extLst>
            </p:cNvPr>
            <p:cNvSpPr/>
            <p:nvPr/>
          </p:nvSpPr>
          <p:spPr>
            <a:xfrm rot="21360000">
              <a:off x="7387446" y="3404434"/>
              <a:ext cx="1069306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s o m e q u e s t i o n s">
              <a:extLst>
                <a:ext uri="{FF2B5EF4-FFF2-40B4-BE49-F238E27FC236}">
                  <a16:creationId xmlns:a16="http://schemas.microsoft.com/office/drawing/2014/main" id="{39669B2A-F608-AF4F-740C-68DAB8C47FBF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7385892" y="3440077"/>
              <a:ext cx="1069306" cy="1622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lang="ja-JP" altLang="en-US" sz="1080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ゲストへの一言</a:t>
              </a:r>
              <a:endParaRPr sz="1080" baseline="4273" dirty="0">
                <a:latin typeface="游ゴシック Medium"/>
                <a:cs typeface="游ゴシック Medium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4301E46A-60BC-FCE9-919B-12DEBDB6E397}"/>
              </a:ext>
            </a:extLst>
          </p:cNvPr>
          <p:cNvGrpSpPr/>
          <p:nvPr/>
        </p:nvGrpSpPr>
        <p:grpSpPr>
          <a:xfrm>
            <a:off x="612000" y="7989472"/>
            <a:ext cx="1070860" cy="216000"/>
            <a:chOff x="7385892" y="3404434"/>
            <a:chExt cx="1070860" cy="216000"/>
          </a:xfrm>
        </p:grpSpPr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71AA61F5-0C2A-E312-4F15-E64F3D6B0931}"/>
                </a:ext>
              </a:extLst>
            </p:cNvPr>
            <p:cNvSpPr/>
            <p:nvPr/>
          </p:nvSpPr>
          <p:spPr>
            <a:xfrm rot="21360000">
              <a:off x="7387446" y="3404434"/>
              <a:ext cx="1069306" cy="21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s o m e q u e s t i o n s">
              <a:extLst>
                <a:ext uri="{FF2B5EF4-FFF2-40B4-BE49-F238E27FC236}">
                  <a16:creationId xmlns:a16="http://schemas.microsoft.com/office/drawing/2014/main" id="{F276EECC-0106-2EE3-7050-A7A9F13D8EDD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7385892" y="3440077"/>
              <a:ext cx="1069306" cy="1622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lang="ja-JP" altLang="en-US" sz="1080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ゲストへの一言</a:t>
              </a:r>
              <a:endParaRPr sz="1080" baseline="4273" dirty="0">
                <a:latin typeface="游ゴシック Medium"/>
                <a:cs typeface="游ゴシック Medium"/>
              </a:endParaRPr>
            </a:p>
          </p:txBody>
        </p:sp>
      </p:grp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7A598FFE-D883-0677-AAD6-84A65EBCE32F}"/>
              </a:ext>
            </a:extLst>
          </p:cNvPr>
          <p:cNvSpPr/>
          <p:nvPr/>
        </p:nvSpPr>
        <p:spPr>
          <a:xfrm>
            <a:off x="450588" y="4437600"/>
            <a:ext cx="8877931" cy="688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3" name="飾り枠">
            <a:extLst>
              <a:ext uri="{FF2B5EF4-FFF2-40B4-BE49-F238E27FC236}">
                <a16:creationId xmlns:a16="http://schemas.microsoft.com/office/drawing/2014/main" id="{CC06BC3F-6BC0-8335-F96D-F9A80E0A02D5}"/>
              </a:ext>
            </a:extLst>
          </p:cNvPr>
          <p:cNvGrpSpPr/>
          <p:nvPr/>
        </p:nvGrpSpPr>
        <p:grpSpPr>
          <a:xfrm>
            <a:off x="365587" y="360000"/>
            <a:ext cx="9060189" cy="8871553"/>
            <a:chOff x="365587" y="360000"/>
            <a:chExt cx="9060189" cy="8871553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C72113D9-2B05-BD36-871E-DAEBA455A99E}"/>
                </a:ext>
              </a:extLst>
            </p:cNvPr>
            <p:cNvGrpSpPr/>
            <p:nvPr/>
          </p:nvGrpSpPr>
          <p:grpSpPr>
            <a:xfrm rot="10800000">
              <a:off x="805909" y="9132507"/>
              <a:ext cx="8100000" cy="44835"/>
              <a:chOff x="805909" y="409051"/>
              <a:chExt cx="8100000" cy="44835"/>
            </a:xfrm>
          </p:grpSpPr>
          <p:cxnSp>
            <p:nvCxnSpPr>
              <p:cNvPr id="213" name="直線コネクタ 212">
                <a:extLst>
                  <a:ext uri="{FF2B5EF4-FFF2-40B4-BE49-F238E27FC236}">
                    <a16:creationId xmlns:a16="http://schemas.microsoft.com/office/drawing/2014/main" id="{1AECE0B2-F79F-13D6-0C92-A961B7D7A6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5909" y="409051"/>
                <a:ext cx="8100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4C35342B-14B7-A27E-05B4-BECD13F5355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855909" y="-3596114"/>
                <a:ext cx="0" cy="8100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ACBB7915-C20B-C1A7-2370-6D54AEEEB8D6}"/>
                </a:ext>
              </a:extLst>
            </p:cNvPr>
            <p:cNvGrpSpPr/>
            <p:nvPr/>
          </p:nvGrpSpPr>
          <p:grpSpPr>
            <a:xfrm>
              <a:off x="365587" y="360000"/>
              <a:ext cx="9060189" cy="8871553"/>
              <a:chOff x="365587" y="360000"/>
              <a:chExt cx="9060189" cy="8871553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7D8474EA-CA36-6ECE-EC60-3AEED66C5DD7}"/>
                  </a:ext>
                </a:extLst>
              </p:cNvPr>
              <p:cNvGrpSpPr/>
              <p:nvPr/>
            </p:nvGrpSpPr>
            <p:grpSpPr>
              <a:xfrm>
                <a:off x="402017" y="783647"/>
                <a:ext cx="44835" cy="7992000"/>
                <a:chOff x="417257" y="783647"/>
                <a:chExt cx="44835" cy="7992000"/>
              </a:xfrm>
            </p:grpSpPr>
            <p:cxnSp>
              <p:nvCxnSpPr>
                <p:cNvPr id="211" name="直線コネクタ 210">
                  <a:extLst>
                    <a:ext uri="{FF2B5EF4-FFF2-40B4-BE49-F238E27FC236}">
                      <a16:creationId xmlns:a16="http://schemas.microsoft.com/office/drawing/2014/main" id="{E9487B84-DC7F-F9A6-C537-4DFFD62926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257" y="783647"/>
                  <a:ext cx="0" cy="799200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直線コネクタ 211">
                  <a:extLst>
                    <a:ext uri="{FF2B5EF4-FFF2-40B4-BE49-F238E27FC236}">
                      <a16:creationId xmlns:a16="http://schemas.microsoft.com/office/drawing/2014/main" id="{68C2712F-6A59-CADB-78AB-CF83690678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2092" y="783647"/>
                  <a:ext cx="0" cy="799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43DDC303-2937-C4C3-933E-4151BD42D357}"/>
                  </a:ext>
                </a:extLst>
              </p:cNvPr>
              <p:cNvGrpSpPr/>
              <p:nvPr/>
            </p:nvGrpSpPr>
            <p:grpSpPr>
              <a:xfrm>
                <a:off x="805909" y="409051"/>
                <a:ext cx="8100000" cy="44835"/>
                <a:chOff x="805909" y="409051"/>
                <a:chExt cx="8100000" cy="44835"/>
              </a:xfrm>
            </p:grpSpPr>
            <p:cxnSp>
              <p:nvCxnSpPr>
                <p:cNvPr id="209" name="直線コネクタ 208">
                  <a:extLst>
                    <a:ext uri="{FF2B5EF4-FFF2-40B4-BE49-F238E27FC236}">
                      <a16:creationId xmlns:a16="http://schemas.microsoft.com/office/drawing/2014/main" id="{BC002907-F917-0C81-6489-512459B5D5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05909" y="409051"/>
                  <a:ext cx="8100000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線コネクタ 209">
                  <a:extLst>
                    <a:ext uri="{FF2B5EF4-FFF2-40B4-BE49-F238E27FC236}">
                      <a16:creationId xmlns:a16="http://schemas.microsoft.com/office/drawing/2014/main" id="{0215C9F5-48D1-2EBF-6E71-07D615375F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855909" y="-3596114"/>
                  <a:ext cx="0" cy="810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F86AB1D-FCEA-A517-4688-04BD7B0CBD25}"/>
                  </a:ext>
                </a:extLst>
              </p:cNvPr>
              <p:cNvGrpSpPr/>
              <p:nvPr/>
            </p:nvGrpSpPr>
            <p:grpSpPr>
              <a:xfrm>
                <a:off x="365587" y="360000"/>
                <a:ext cx="9060189" cy="8871553"/>
                <a:chOff x="365587" y="360000"/>
                <a:chExt cx="9060189" cy="8871553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292C6F66-FBE0-A85B-1485-C9A93C379C6D}"/>
                    </a:ext>
                  </a:extLst>
                </p:cNvPr>
                <p:cNvGrpSpPr/>
                <p:nvPr/>
              </p:nvGrpSpPr>
              <p:grpSpPr>
                <a:xfrm>
                  <a:off x="365587" y="360000"/>
                  <a:ext cx="9060189" cy="404352"/>
                  <a:chOff x="365587" y="360000"/>
                  <a:chExt cx="9060189" cy="404352"/>
                </a:xfrm>
              </p:grpSpPr>
              <p:pic>
                <p:nvPicPr>
                  <p:cNvPr id="207" name="グラフィックス 206">
                    <a:extLst>
                      <a:ext uri="{FF2B5EF4-FFF2-40B4-BE49-F238E27FC236}">
                        <a16:creationId xmlns:a16="http://schemas.microsoft.com/office/drawing/2014/main" id="{D82CFA2E-0310-DAFF-4829-A7E2EE67FA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65587" y="360000"/>
                    <a:ext cx="404352" cy="404352"/>
                  </a:xfrm>
                  <a:prstGeom prst="rect">
                    <a:avLst/>
                  </a:prstGeom>
                </p:spPr>
              </p:pic>
              <p:pic>
                <p:nvPicPr>
                  <p:cNvPr id="208" name="グラフィックス 207">
                    <a:extLst>
                      <a:ext uri="{FF2B5EF4-FFF2-40B4-BE49-F238E27FC236}">
                        <a16:creationId xmlns:a16="http://schemas.microsoft.com/office/drawing/2014/main" id="{9FEDEB60-119E-6C51-D738-92FE4D26EF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 rot="10800000">
                    <a:off x="9021424" y="360000"/>
                    <a:ext cx="404352" cy="40435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165393CA-8003-E6B8-EE2A-7748C8929EF5}"/>
                    </a:ext>
                  </a:extLst>
                </p:cNvPr>
                <p:cNvGrpSpPr/>
                <p:nvPr/>
              </p:nvGrpSpPr>
              <p:grpSpPr>
                <a:xfrm rot="10800000">
                  <a:off x="9338244" y="783647"/>
                  <a:ext cx="44835" cy="7992000"/>
                  <a:chOff x="417257" y="783647"/>
                  <a:chExt cx="44835" cy="7992000"/>
                </a:xfrm>
              </p:grpSpPr>
              <p:cxnSp>
                <p:nvCxnSpPr>
                  <p:cNvPr id="205" name="直線コネクタ 204">
                    <a:extLst>
                      <a:ext uri="{FF2B5EF4-FFF2-40B4-BE49-F238E27FC236}">
                        <a16:creationId xmlns:a16="http://schemas.microsoft.com/office/drawing/2014/main" id="{2510B0E9-DA46-BB48-363C-F6790C3BB7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257" y="783647"/>
                    <a:ext cx="0" cy="799200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直線コネクタ 205">
                    <a:extLst>
                      <a:ext uri="{FF2B5EF4-FFF2-40B4-BE49-F238E27FC236}">
                        <a16:creationId xmlns:a16="http://schemas.microsoft.com/office/drawing/2014/main" id="{ED366FF8-DC77-4795-AE64-020884AD2C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2092" y="783647"/>
                    <a:ext cx="0" cy="7992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F260CFC9-A8ED-5770-3113-8819A2EB5879}"/>
                    </a:ext>
                  </a:extLst>
                </p:cNvPr>
                <p:cNvGrpSpPr/>
                <p:nvPr/>
              </p:nvGrpSpPr>
              <p:grpSpPr>
                <a:xfrm rot="10800000">
                  <a:off x="365587" y="8827201"/>
                  <a:ext cx="9060189" cy="404352"/>
                  <a:chOff x="365587" y="360000"/>
                  <a:chExt cx="9060189" cy="404352"/>
                </a:xfrm>
              </p:grpSpPr>
              <p:pic>
                <p:nvPicPr>
                  <p:cNvPr id="202" name="グラフィックス 201">
                    <a:extLst>
                      <a:ext uri="{FF2B5EF4-FFF2-40B4-BE49-F238E27FC236}">
                        <a16:creationId xmlns:a16="http://schemas.microsoft.com/office/drawing/2014/main" id="{83C02546-6A0F-F1E9-F926-12B14ACD58E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365587" y="360000"/>
                    <a:ext cx="404352" cy="404352"/>
                  </a:xfrm>
                  <a:prstGeom prst="rect">
                    <a:avLst/>
                  </a:prstGeom>
                </p:spPr>
              </p:pic>
              <p:pic>
                <p:nvPicPr>
                  <p:cNvPr id="203" name="グラフィックス 202">
                    <a:extLst>
                      <a:ext uri="{FF2B5EF4-FFF2-40B4-BE49-F238E27FC236}">
                        <a16:creationId xmlns:a16="http://schemas.microsoft.com/office/drawing/2014/main" id="{27DFD72B-A9B0-304E-F8C4-E345357844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 rot="10800000">
                    <a:off x="9021424" y="360000"/>
                    <a:ext cx="404352" cy="404352"/>
                  </a:xfrm>
                  <a:prstGeom prst="rect">
                    <a:avLst/>
                  </a:prstGeom>
                </p:spPr>
              </p:pic>
            </p:grpSp>
          </p:grpSp>
        </p:grpSp>
      </p:grpSp>
      <p:pic>
        <p:nvPicPr>
          <p:cNvPr id="215" name="ガーランド">
            <a:extLst>
              <a:ext uri="{FF2B5EF4-FFF2-40B4-BE49-F238E27FC236}">
                <a16:creationId xmlns:a16="http://schemas.microsoft.com/office/drawing/2014/main" id="{0C75D070-FFB5-FB8D-A171-9E50B2DB55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34619" y="9386702"/>
            <a:ext cx="907969" cy="504427"/>
          </a:xfrm>
          <a:prstGeom prst="rect">
            <a:avLst/>
          </a:prstGeom>
        </p:spPr>
      </p:pic>
      <p:pic>
        <p:nvPicPr>
          <p:cNvPr id="283" name="グラフィックス 282">
            <a:extLst>
              <a:ext uri="{FF2B5EF4-FFF2-40B4-BE49-F238E27FC236}">
                <a16:creationId xmlns:a16="http://schemas.microsoft.com/office/drawing/2014/main" id="{0656AE0F-88EF-A37D-5D03-34875CB6521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320289" y="9459367"/>
            <a:ext cx="98859" cy="4815811"/>
          </a:xfrm>
          <a:prstGeom prst="rect">
            <a:avLst/>
          </a:prstGeom>
        </p:spPr>
      </p:pic>
      <p:pic>
        <p:nvPicPr>
          <p:cNvPr id="285" name="グラフィックス 284">
            <a:extLst>
              <a:ext uri="{FF2B5EF4-FFF2-40B4-BE49-F238E27FC236}">
                <a16:creationId xmlns:a16="http://schemas.microsoft.com/office/drawing/2014/main" id="{5DBAEB75-5628-BB83-A153-4E45DC614BC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91041" y="9459367"/>
            <a:ext cx="98859" cy="4815811"/>
          </a:xfrm>
          <a:prstGeom prst="rect">
            <a:avLst/>
          </a:prstGeom>
        </p:spPr>
      </p:pic>
      <p:pic>
        <p:nvPicPr>
          <p:cNvPr id="286" name="グラフィックス 285">
            <a:extLst>
              <a:ext uri="{FF2B5EF4-FFF2-40B4-BE49-F238E27FC236}">
                <a16:creationId xmlns:a16="http://schemas.microsoft.com/office/drawing/2014/main" id="{ADC78B26-18AA-A8C0-4D40-3515C6D350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3784" y="9459367"/>
            <a:ext cx="98859" cy="4815811"/>
          </a:xfrm>
          <a:prstGeom prst="rect">
            <a:avLst/>
          </a:prstGeom>
        </p:spPr>
      </p:pic>
      <p:pic>
        <p:nvPicPr>
          <p:cNvPr id="287" name="グラフィックス 286">
            <a:extLst>
              <a:ext uri="{FF2B5EF4-FFF2-40B4-BE49-F238E27FC236}">
                <a16:creationId xmlns:a16="http://schemas.microsoft.com/office/drawing/2014/main" id="{1E9CC441-01AA-BFD3-1A5D-2E8FAB15A88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085994" y="4407728"/>
            <a:ext cx="1607118" cy="829480"/>
          </a:xfrm>
          <a:prstGeom prst="rect">
            <a:avLst/>
          </a:prstGeom>
        </p:spPr>
      </p:pic>
      <p:pic>
        <p:nvPicPr>
          <p:cNvPr id="288" name="グラフィックス 287">
            <a:extLst>
              <a:ext uri="{FF2B5EF4-FFF2-40B4-BE49-F238E27FC236}">
                <a16:creationId xmlns:a16="http://schemas.microsoft.com/office/drawing/2014/main" id="{1146FDE3-0746-96D5-28EF-59A5D51038D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366280" y="3171824"/>
            <a:ext cx="1869912" cy="97499"/>
          </a:xfrm>
          <a:prstGeom prst="rect">
            <a:avLst/>
          </a:prstGeom>
        </p:spPr>
      </p:pic>
      <p:pic>
        <p:nvPicPr>
          <p:cNvPr id="289" name="グラフィックス 288">
            <a:extLst>
              <a:ext uri="{FF2B5EF4-FFF2-40B4-BE49-F238E27FC236}">
                <a16:creationId xmlns:a16="http://schemas.microsoft.com/office/drawing/2014/main" id="{1812C1D6-7C15-B4B9-97C1-3E49CA29A42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08312" y="7764948"/>
            <a:ext cx="1869912" cy="9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12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429</Words>
  <Application>Microsoft Office PowerPoint</Application>
  <PresentationFormat>ユーザー設定</PresentationFormat>
  <Paragraphs>142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小塚ゴシック Pr6N R</vt:lpstr>
      <vt:lpstr>游ゴシック</vt:lpstr>
      <vt:lpstr>游ゴシック Medium</vt:lpstr>
      <vt:lpstr>游明朝</vt:lpstr>
      <vt:lpstr>游明朝 Demibold</vt:lpstr>
      <vt:lpstr>游明朝体 Pr6N M</vt:lpstr>
      <vt:lpstr>Calibri</vt:lpstr>
      <vt:lpstr>Franklin Gothic Heavy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浅井豊彦</cp:lastModifiedBy>
  <cp:revision>82</cp:revision>
  <cp:lastPrinted>2025-01-28T05:36:09Z</cp:lastPrinted>
  <dcterms:created xsi:type="dcterms:W3CDTF">2024-12-13T06:02:37Z</dcterms:created>
  <dcterms:modified xsi:type="dcterms:W3CDTF">2025-03-10T06:38:45Z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2024-12-06T00:00:00Z</vt:filetime>
  </property>
  <property fmtid="{D5CDD505-2E9C-101B-9397-08002B2CF9AE}" pid="3" name="LastSaved">
    <vt:filetime>2024-12-13T00:00:00Z</vt:filetime>
  </property>
</Properties>
</file>