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791700" cy="146161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04" userDrawn="1">
          <p15:clr>
            <a:srgbClr val="A4A3A4"/>
          </p15:clr>
        </p15:guide>
        <p15:guide id="2" pos="3084" userDrawn="1">
          <p15:clr>
            <a:srgbClr val="A4A3A4"/>
          </p15:clr>
        </p15:guide>
        <p15:guide id="3" pos="5942" userDrawn="1">
          <p15:clr>
            <a:srgbClr val="A4A3A4"/>
          </p15:clr>
        </p15:guide>
        <p15:guide id="4" pos="226" userDrawn="1">
          <p15:clr>
            <a:srgbClr val="A4A3A4"/>
          </p15:clr>
        </p15:guide>
        <p15:guide id="5" orient="horz" pos="89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BA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1" autoAdjust="0"/>
    <p:restoredTop sz="94168" autoAdjust="0"/>
  </p:normalViewPr>
  <p:slideViewPr>
    <p:cSldViewPr snapToGrid="0" showGuides="1">
      <p:cViewPr varScale="1">
        <p:scale>
          <a:sx n="49" d="100"/>
          <a:sy n="49" d="100"/>
        </p:scale>
        <p:origin x="3204" y="78"/>
      </p:cViewPr>
      <p:guideLst>
        <p:guide orient="horz" pos="4604"/>
        <p:guide pos="3084"/>
        <p:guide pos="5942"/>
        <p:guide pos="226"/>
        <p:guide orient="horz" pos="89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378" y="2392036"/>
            <a:ext cx="8322945" cy="5088573"/>
          </a:xfrm>
        </p:spPr>
        <p:txBody>
          <a:bodyPr anchor="b"/>
          <a:lstStyle>
            <a:lvl1pPr algn="ctr">
              <a:defRPr sz="642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3963" y="7676844"/>
            <a:ext cx="7343775" cy="3528843"/>
          </a:xfrm>
        </p:spPr>
        <p:txBody>
          <a:bodyPr/>
          <a:lstStyle>
            <a:lvl1pPr marL="0" indent="0" algn="ctr">
              <a:buNone/>
              <a:defRPr sz="2570"/>
            </a:lvl1pPr>
            <a:lvl2pPr marL="489570" indent="0" algn="ctr">
              <a:buNone/>
              <a:defRPr sz="2142"/>
            </a:lvl2pPr>
            <a:lvl3pPr marL="979140" indent="0" algn="ctr">
              <a:buNone/>
              <a:defRPr sz="1927"/>
            </a:lvl3pPr>
            <a:lvl4pPr marL="1468709" indent="0" algn="ctr">
              <a:buNone/>
              <a:defRPr sz="1713"/>
            </a:lvl4pPr>
            <a:lvl5pPr marL="1958279" indent="0" algn="ctr">
              <a:buNone/>
              <a:defRPr sz="1713"/>
            </a:lvl5pPr>
            <a:lvl6pPr marL="2447849" indent="0" algn="ctr">
              <a:buNone/>
              <a:defRPr sz="1713"/>
            </a:lvl6pPr>
            <a:lvl7pPr marL="2937419" indent="0" algn="ctr">
              <a:buNone/>
              <a:defRPr sz="1713"/>
            </a:lvl7pPr>
            <a:lvl8pPr marL="3426988" indent="0" algn="ctr">
              <a:buNone/>
              <a:defRPr sz="1713"/>
            </a:lvl8pPr>
            <a:lvl9pPr marL="3916558" indent="0" algn="ctr">
              <a:buNone/>
              <a:defRPr sz="171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231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92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7186" y="778173"/>
            <a:ext cx="2111335" cy="1238648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80" y="778173"/>
            <a:ext cx="6211610" cy="1238648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12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111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80" y="3643882"/>
            <a:ext cx="8445341" cy="6079896"/>
          </a:xfrm>
        </p:spPr>
        <p:txBody>
          <a:bodyPr anchor="b"/>
          <a:lstStyle>
            <a:lvl1pPr>
              <a:defRPr sz="642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8080" y="9781296"/>
            <a:ext cx="8445341" cy="3197274"/>
          </a:xfrm>
        </p:spPr>
        <p:txBody>
          <a:bodyPr/>
          <a:lstStyle>
            <a:lvl1pPr marL="0" indent="0">
              <a:buNone/>
              <a:defRPr sz="2570">
                <a:solidFill>
                  <a:schemeClr val="tx1">
                    <a:tint val="82000"/>
                  </a:schemeClr>
                </a:solidFill>
              </a:defRPr>
            </a:lvl1pPr>
            <a:lvl2pPr marL="489570" indent="0">
              <a:buNone/>
              <a:defRPr sz="2142">
                <a:solidFill>
                  <a:schemeClr val="tx1">
                    <a:tint val="82000"/>
                  </a:schemeClr>
                </a:solidFill>
              </a:defRPr>
            </a:lvl2pPr>
            <a:lvl3pPr marL="979140" indent="0">
              <a:buNone/>
              <a:defRPr sz="1927">
                <a:solidFill>
                  <a:schemeClr val="tx1">
                    <a:tint val="82000"/>
                  </a:schemeClr>
                </a:solidFill>
              </a:defRPr>
            </a:lvl3pPr>
            <a:lvl4pPr marL="1468709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4pPr>
            <a:lvl5pPr marL="1958279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5pPr>
            <a:lvl6pPr marL="2447849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6pPr>
            <a:lvl7pPr marL="2937419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7pPr>
            <a:lvl8pPr marL="3426988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8pPr>
            <a:lvl9pPr marL="3916558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4745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79" y="3890864"/>
            <a:ext cx="4161473" cy="92737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048" y="3890864"/>
            <a:ext cx="4161473" cy="92737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14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778176"/>
            <a:ext cx="8445341" cy="282510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4456" y="3582979"/>
            <a:ext cx="4142347" cy="1755963"/>
          </a:xfrm>
        </p:spPr>
        <p:txBody>
          <a:bodyPr anchor="b"/>
          <a:lstStyle>
            <a:lvl1pPr marL="0" indent="0">
              <a:buNone/>
              <a:defRPr sz="2570" b="1"/>
            </a:lvl1pPr>
            <a:lvl2pPr marL="489570" indent="0">
              <a:buNone/>
              <a:defRPr sz="2142" b="1"/>
            </a:lvl2pPr>
            <a:lvl3pPr marL="979140" indent="0">
              <a:buNone/>
              <a:defRPr sz="1927" b="1"/>
            </a:lvl3pPr>
            <a:lvl4pPr marL="1468709" indent="0">
              <a:buNone/>
              <a:defRPr sz="1713" b="1"/>
            </a:lvl4pPr>
            <a:lvl5pPr marL="1958279" indent="0">
              <a:buNone/>
              <a:defRPr sz="1713" b="1"/>
            </a:lvl5pPr>
            <a:lvl6pPr marL="2447849" indent="0">
              <a:buNone/>
              <a:defRPr sz="1713" b="1"/>
            </a:lvl6pPr>
            <a:lvl7pPr marL="2937419" indent="0">
              <a:buNone/>
              <a:defRPr sz="1713" b="1"/>
            </a:lvl7pPr>
            <a:lvl8pPr marL="3426988" indent="0">
              <a:buNone/>
              <a:defRPr sz="1713" b="1"/>
            </a:lvl8pPr>
            <a:lvl9pPr marL="3916558" indent="0">
              <a:buNone/>
              <a:defRPr sz="171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456" y="5338941"/>
            <a:ext cx="4142347" cy="7852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7049" y="3582979"/>
            <a:ext cx="4162748" cy="1755963"/>
          </a:xfrm>
        </p:spPr>
        <p:txBody>
          <a:bodyPr anchor="b"/>
          <a:lstStyle>
            <a:lvl1pPr marL="0" indent="0">
              <a:buNone/>
              <a:defRPr sz="2570" b="1"/>
            </a:lvl1pPr>
            <a:lvl2pPr marL="489570" indent="0">
              <a:buNone/>
              <a:defRPr sz="2142" b="1"/>
            </a:lvl2pPr>
            <a:lvl3pPr marL="979140" indent="0">
              <a:buNone/>
              <a:defRPr sz="1927" b="1"/>
            </a:lvl3pPr>
            <a:lvl4pPr marL="1468709" indent="0">
              <a:buNone/>
              <a:defRPr sz="1713" b="1"/>
            </a:lvl4pPr>
            <a:lvl5pPr marL="1958279" indent="0">
              <a:buNone/>
              <a:defRPr sz="1713" b="1"/>
            </a:lvl5pPr>
            <a:lvl6pPr marL="2447849" indent="0">
              <a:buNone/>
              <a:defRPr sz="1713" b="1"/>
            </a:lvl6pPr>
            <a:lvl7pPr marL="2937419" indent="0">
              <a:buNone/>
              <a:defRPr sz="1713" b="1"/>
            </a:lvl7pPr>
            <a:lvl8pPr marL="3426988" indent="0">
              <a:buNone/>
              <a:defRPr sz="1713" b="1"/>
            </a:lvl8pPr>
            <a:lvl9pPr marL="3916558" indent="0">
              <a:buNone/>
              <a:defRPr sz="171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049" y="5338941"/>
            <a:ext cx="4162748" cy="7852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00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06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53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974408"/>
            <a:ext cx="3158078" cy="3410426"/>
          </a:xfrm>
        </p:spPr>
        <p:txBody>
          <a:bodyPr anchor="b"/>
          <a:lstStyle>
            <a:lvl1pPr>
              <a:defRPr sz="34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2748" y="2104453"/>
            <a:ext cx="4957048" cy="10386914"/>
          </a:xfrm>
        </p:spPr>
        <p:txBody>
          <a:bodyPr/>
          <a:lstStyle>
            <a:lvl1pPr>
              <a:defRPr sz="3427"/>
            </a:lvl1pPr>
            <a:lvl2pPr>
              <a:defRPr sz="2998"/>
            </a:lvl2pPr>
            <a:lvl3pPr>
              <a:defRPr sz="2570"/>
            </a:lvl3pPr>
            <a:lvl4pPr>
              <a:defRPr sz="2142"/>
            </a:lvl4pPr>
            <a:lvl5pPr>
              <a:defRPr sz="2142"/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4455" y="4384834"/>
            <a:ext cx="3158078" cy="8123447"/>
          </a:xfrm>
        </p:spPr>
        <p:txBody>
          <a:bodyPr/>
          <a:lstStyle>
            <a:lvl1pPr marL="0" indent="0">
              <a:buNone/>
              <a:defRPr sz="1713"/>
            </a:lvl1pPr>
            <a:lvl2pPr marL="489570" indent="0">
              <a:buNone/>
              <a:defRPr sz="1499"/>
            </a:lvl2pPr>
            <a:lvl3pPr marL="979140" indent="0">
              <a:buNone/>
              <a:defRPr sz="1285"/>
            </a:lvl3pPr>
            <a:lvl4pPr marL="1468709" indent="0">
              <a:buNone/>
              <a:defRPr sz="1071"/>
            </a:lvl4pPr>
            <a:lvl5pPr marL="1958279" indent="0">
              <a:buNone/>
              <a:defRPr sz="1071"/>
            </a:lvl5pPr>
            <a:lvl6pPr marL="2447849" indent="0">
              <a:buNone/>
              <a:defRPr sz="1071"/>
            </a:lvl6pPr>
            <a:lvl7pPr marL="2937419" indent="0">
              <a:buNone/>
              <a:defRPr sz="1071"/>
            </a:lvl7pPr>
            <a:lvl8pPr marL="3426988" indent="0">
              <a:buNone/>
              <a:defRPr sz="1071"/>
            </a:lvl8pPr>
            <a:lvl9pPr marL="3916558" indent="0">
              <a:buNone/>
              <a:defRPr sz="107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876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974408"/>
            <a:ext cx="3158078" cy="3410426"/>
          </a:xfrm>
        </p:spPr>
        <p:txBody>
          <a:bodyPr anchor="b"/>
          <a:lstStyle>
            <a:lvl1pPr>
              <a:defRPr sz="34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62748" y="2104453"/>
            <a:ext cx="4957048" cy="10386914"/>
          </a:xfrm>
        </p:spPr>
        <p:txBody>
          <a:bodyPr anchor="t"/>
          <a:lstStyle>
            <a:lvl1pPr marL="0" indent="0">
              <a:buNone/>
              <a:defRPr sz="3427"/>
            </a:lvl1pPr>
            <a:lvl2pPr marL="489570" indent="0">
              <a:buNone/>
              <a:defRPr sz="2998"/>
            </a:lvl2pPr>
            <a:lvl3pPr marL="979140" indent="0">
              <a:buNone/>
              <a:defRPr sz="2570"/>
            </a:lvl3pPr>
            <a:lvl4pPr marL="1468709" indent="0">
              <a:buNone/>
              <a:defRPr sz="2142"/>
            </a:lvl4pPr>
            <a:lvl5pPr marL="1958279" indent="0">
              <a:buNone/>
              <a:defRPr sz="2142"/>
            </a:lvl5pPr>
            <a:lvl6pPr marL="2447849" indent="0">
              <a:buNone/>
              <a:defRPr sz="2142"/>
            </a:lvl6pPr>
            <a:lvl7pPr marL="2937419" indent="0">
              <a:buNone/>
              <a:defRPr sz="2142"/>
            </a:lvl7pPr>
            <a:lvl8pPr marL="3426988" indent="0">
              <a:buNone/>
              <a:defRPr sz="2142"/>
            </a:lvl8pPr>
            <a:lvl9pPr marL="3916558" indent="0">
              <a:buNone/>
              <a:defRPr sz="214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4455" y="4384834"/>
            <a:ext cx="3158078" cy="8123447"/>
          </a:xfrm>
        </p:spPr>
        <p:txBody>
          <a:bodyPr/>
          <a:lstStyle>
            <a:lvl1pPr marL="0" indent="0">
              <a:buNone/>
              <a:defRPr sz="1713"/>
            </a:lvl1pPr>
            <a:lvl2pPr marL="489570" indent="0">
              <a:buNone/>
              <a:defRPr sz="1499"/>
            </a:lvl2pPr>
            <a:lvl3pPr marL="979140" indent="0">
              <a:buNone/>
              <a:defRPr sz="1285"/>
            </a:lvl3pPr>
            <a:lvl4pPr marL="1468709" indent="0">
              <a:buNone/>
              <a:defRPr sz="1071"/>
            </a:lvl4pPr>
            <a:lvl5pPr marL="1958279" indent="0">
              <a:buNone/>
              <a:defRPr sz="1071"/>
            </a:lvl5pPr>
            <a:lvl6pPr marL="2447849" indent="0">
              <a:buNone/>
              <a:defRPr sz="1071"/>
            </a:lvl6pPr>
            <a:lvl7pPr marL="2937419" indent="0">
              <a:buNone/>
              <a:defRPr sz="1071"/>
            </a:lvl7pPr>
            <a:lvl8pPr marL="3426988" indent="0">
              <a:buNone/>
              <a:defRPr sz="1071"/>
            </a:lvl8pPr>
            <a:lvl9pPr marL="3916558" indent="0">
              <a:buNone/>
              <a:defRPr sz="107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31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3180" y="778176"/>
            <a:ext cx="8445341" cy="2825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80" y="3890864"/>
            <a:ext cx="8445341" cy="9273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179" y="13546974"/>
            <a:ext cx="2203133" cy="778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0867BB-B725-46A1-863B-F852DEA955B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43501" y="13546974"/>
            <a:ext cx="3304699" cy="778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15388" y="13546974"/>
            <a:ext cx="2203133" cy="778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2614D3-5CB3-486A-9507-9B64F67F5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8561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79140" rtl="0" eaLnBrk="1" latinLnBrk="0" hangingPunct="1">
        <a:lnSpc>
          <a:spcPct val="90000"/>
        </a:lnSpc>
        <a:spcBef>
          <a:spcPct val="0"/>
        </a:spcBef>
        <a:buNone/>
        <a:defRPr kumimoji="1" sz="47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4785" indent="-244785" algn="l" defTabSz="979140" rtl="0" eaLnBrk="1" latinLnBrk="0" hangingPunct="1">
        <a:lnSpc>
          <a:spcPct val="90000"/>
        </a:lnSpc>
        <a:spcBef>
          <a:spcPts val="1071"/>
        </a:spcBef>
        <a:buFont typeface="Arial" panose="020B0604020202020204" pitchFamily="34" charset="0"/>
        <a:buChar char="•"/>
        <a:defRPr kumimoji="1" sz="2998" kern="1200">
          <a:solidFill>
            <a:schemeClr val="tx1"/>
          </a:solidFill>
          <a:latin typeface="+mn-lt"/>
          <a:ea typeface="+mn-ea"/>
          <a:cs typeface="+mn-cs"/>
        </a:defRPr>
      </a:lvl1pPr>
      <a:lvl2pPr marL="734355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2570" kern="1200">
          <a:solidFill>
            <a:schemeClr val="tx1"/>
          </a:solidFill>
          <a:latin typeface="+mn-lt"/>
          <a:ea typeface="+mn-ea"/>
          <a:cs typeface="+mn-cs"/>
        </a:defRPr>
      </a:lvl2pPr>
      <a:lvl3pPr marL="1223924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2142" kern="1200">
          <a:solidFill>
            <a:schemeClr val="tx1"/>
          </a:solidFill>
          <a:latin typeface="+mn-lt"/>
          <a:ea typeface="+mn-ea"/>
          <a:cs typeface="+mn-cs"/>
        </a:defRPr>
      </a:lvl3pPr>
      <a:lvl4pPr marL="1713494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4pPr>
      <a:lvl5pPr marL="2203064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5pPr>
      <a:lvl6pPr marL="2692634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6pPr>
      <a:lvl7pPr marL="3182203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7pPr>
      <a:lvl8pPr marL="3671773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8pPr>
      <a:lvl9pPr marL="4161343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1pPr>
      <a:lvl2pPr marL="489570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2pPr>
      <a:lvl3pPr marL="979140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3pPr>
      <a:lvl4pPr marL="1468709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4pPr>
      <a:lvl5pPr marL="1958279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5pPr>
      <a:lvl6pPr marL="2447849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6pPr>
      <a:lvl7pPr marL="2937419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7pPr>
      <a:lvl8pPr marL="3426988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8pPr>
      <a:lvl9pPr marL="3916558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sv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写真">
            <a:extLst>
              <a:ext uri="{FF2B5EF4-FFF2-40B4-BE49-F238E27FC236}">
                <a16:creationId xmlns:a16="http://schemas.microsoft.com/office/drawing/2014/main" id="{C12A1B49-0A42-6AB3-710E-D08BE5CB9B1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" t="14347" r="6776" b="8096"/>
          <a:stretch/>
        </p:blipFill>
        <p:spPr>
          <a:xfrm>
            <a:off x="1008000" y="2224800"/>
            <a:ext cx="7777531" cy="9886015"/>
          </a:xfrm>
          <a:prstGeom prst="rect">
            <a:avLst/>
          </a:prstGeom>
        </p:spPr>
      </p:pic>
      <p:sp>
        <p:nvSpPr>
          <p:cNvPr id="7" name="Published：日付">
            <a:extLst>
              <a:ext uri="{FF2B5EF4-FFF2-40B4-BE49-F238E27FC236}">
                <a16:creationId xmlns:a16="http://schemas.microsoft.com/office/drawing/2014/main" id="{3F6348D4-8BB4-18D3-3A79-6B7B23F24502}"/>
              </a:ext>
            </a:extLst>
          </p:cNvPr>
          <p:cNvSpPr txBox="1"/>
          <p:nvPr/>
        </p:nvSpPr>
        <p:spPr>
          <a:xfrm>
            <a:off x="5679640" y="1787208"/>
            <a:ext cx="313118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游明朝"/>
                <a:cs typeface="游明朝"/>
              </a:rPr>
              <a:t>Published：Published</a:t>
            </a:r>
            <a:r>
              <a:rPr sz="1100" spc="-15" dirty="0">
                <a:latin typeface="游明朝"/>
                <a:cs typeface="游明朝"/>
              </a:rPr>
              <a:t> </a:t>
            </a:r>
            <a:r>
              <a:rPr sz="1100" dirty="0">
                <a:latin typeface="游明朝"/>
                <a:cs typeface="游明朝"/>
              </a:rPr>
              <a:t>in</a:t>
            </a:r>
            <a:r>
              <a:rPr sz="1100" spc="-15" dirty="0">
                <a:latin typeface="游明朝"/>
                <a:cs typeface="游明朝"/>
              </a:rPr>
              <a:t> </a:t>
            </a:r>
            <a:r>
              <a:rPr sz="1100" dirty="0">
                <a:latin typeface="游明朝"/>
                <a:cs typeface="游明朝"/>
              </a:rPr>
              <a:t>Love</a:t>
            </a:r>
            <a:r>
              <a:rPr sz="1100" spc="-10" dirty="0">
                <a:latin typeface="游明朝"/>
                <a:cs typeface="游明朝"/>
              </a:rPr>
              <a:t> </a:t>
            </a:r>
            <a:r>
              <a:rPr sz="1100" dirty="0">
                <a:latin typeface="游明朝"/>
                <a:cs typeface="游明朝"/>
              </a:rPr>
              <a:t>City,</a:t>
            </a:r>
            <a:r>
              <a:rPr sz="1100" spc="-15" dirty="0">
                <a:latin typeface="游明朝"/>
                <a:cs typeface="游明朝"/>
              </a:rPr>
              <a:t> </a:t>
            </a:r>
            <a:r>
              <a:rPr sz="1100" dirty="0">
                <a:latin typeface="游明朝"/>
                <a:cs typeface="游明朝"/>
              </a:rPr>
              <a:t>April</a:t>
            </a:r>
            <a:r>
              <a:rPr sz="1100" spc="-10" dirty="0">
                <a:latin typeface="游明朝"/>
                <a:cs typeface="游明朝"/>
              </a:rPr>
              <a:t> </a:t>
            </a:r>
            <a:r>
              <a:rPr sz="1100" dirty="0">
                <a:latin typeface="游明朝"/>
                <a:cs typeface="游明朝"/>
              </a:rPr>
              <a:t>20,</a:t>
            </a:r>
            <a:r>
              <a:rPr sz="1100" spc="-15" dirty="0">
                <a:latin typeface="游明朝"/>
                <a:cs typeface="游明朝"/>
              </a:rPr>
              <a:t> </a:t>
            </a:r>
            <a:r>
              <a:rPr sz="1100" spc="-20" dirty="0">
                <a:latin typeface="游明朝"/>
                <a:cs typeface="游明朝"/>
              </a:rPr>
              <a:t>2025</a:t>
            </a:r>
            <a:endParaRPr sz="1100" dirty="0">
              <a:latin typeface="游明朝"/>
              <a:cs typeface="游明朝"/>
            </a:endParaRPr>
          </a:p>
        </p:txBody>
      </p:sp>
      <p:sp>
        <p:nvSpPr>
          <p:cNvPr id="8" name="名前メインタイトル">
            <a:extLst>
              <a:ext uri="{FF2B5EF4-FFF2-40B4-BE49-F238E27FC236}">
                <a16:creationId xmlns:a16="http://schemas.microsoft.com/office/drawing/2014/main" id="{63C625F8-6950-A2C1-F969-9687803970CD}"/>
              </a:ext>
            </a:extLst>
          </p:cNvPr>
          <p:cNvSpPr txBox="1"/>
          <p:nvPr/>
        </p:nvSpPr>
        <p:spPr>
          <a:xfrm>
            <a:off x="1006173" y="892999"/>
            <a:ext cx="7777530" cy="77705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en-US" altLang="ja-JP" sz="3200" b="1" dirty="0">
                <a:latin typeface="Sitka Banner" pitchFamily="2" charset="0"/>
              </a:rPr>
              <a:t>The Masato &amp; Yuki Times</a:t>
            </a:r>
            <a:endParaRPr kumimoji="1" lang="ja-JP" altLang="en-US" sz="3200" b="1" dirty="0">
              <a:latin typeface="Sitka Banner" pitchFamily="2" charset="0"/>
            </a:endParaRPr>
          </a:p>
        </p:txBody>
      </p:sp>
      <p:pic>
        <p:nvPicPr>
          <p:cNvPr id="9" name="写真額縁" descr="黒い背景に白い文字がある&#10;&#10;中程度の精度で自動的に生成された説明">
            <a:extLst>
              <a:ext uri="{FF2B5EF4-FFF2-40B4-BE49-F238E27FC236}">
                <a16:creationId xmlns:a16="http://schemas.microsoft.com/office/drawing/2014/main" id="{E0BD3616-FFCA-CDC5-0218-0EFBE8055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945" y="11471699"/>
            <a:ext cx="838868" cy="838868"/>
          </a:xfrm>
          <a:prstGeom prst="rect">
            <a:avLst/>
          </a:prstGeom>
        </p:spPr>
      </p:pic>
      <p:pic>
        <p:nvPicPr>
          <p:cNvPr id="10" name="写真額縁" descr="黒い背景に白い文字がある&#10;&#10;中程度の精度で自動的に生成された説明">
            <a:extLst>
              <a:ext uri="{FF2B5EF4-FFF2-40B4-BE49-F238E27FC236}">
                <a16:creationId xmlns:a16="http://schemas.microsoft.com/office/drawing/2014/main" id="{2AEE5233-D162-B116-7C6A-1CA7356354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3067" y="11471699"/>
            <a:ext cx="838868" cy="838868"/>
          </a:xfrm>
          <a:prstGeom prst="rect">
            <a:avLst/>
          </a:prstGeom>
        </p:spPr>
      </p:pic>
      <p:pic>
        <p:nvPicPr>
          <p:cNvPr id="11" name="水引">
            <a:extLst>
              <a:ext uri="{FF2B5EF4-FFF2-40B4-BE49-F238E27FC236}">
                <a16:creationId xmlns:a16="http://schemas.microsoft.com/office/drawing/2014/main" id="{C9BC9F9F-2EB4-ADC6-CB6C-B60D9C70B7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00" y="2182581"/>
            <a:ext cx="7776000" cy="749644"/>
          </a:xfrm>
          <a:prstGeom prst="rect">
            <a:avLst/>
          </a:prstGeom>
        </p:spPr>
      </p:pic>
      <p:sp>
        <p:nvSpPr>
          <p:cNvPr id="12" name="挨拶文">
            <a:extLst>
              <a:ext uri="{FF2B5EF4-FFF2-40B4-BE49-F238E27FC236}">
                <a16:creationId xmlns:a16="http://schemas.microsoft.com/office/drawing/2014/main" id="{4BF2F1B5-44D0-511F-5DE9-5DF71E03FF26}"/>
              </a:ext>
            </a:extLst>
          </p:cNvPr>
          <p:cNvSpPr txBox="1"/>
          <p:nvPr/>
        </p:nvSpPr>
        <p:spPr>
          <a:xfrm>
            <a:off x="2938998" y="12566650"/>
            <a:ext cx="3785652" cy="1746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dirty="0">
                <a:latin typeface="游明朝" panose="02020400000000000000" pitchFamily="18" charset="-128"/>
                <a:ea typeface="游明朝" panose="02020400000000000000" pitchFamily="18" charset="-128"/>
              </a:rPr>
              <a:t>今日、この日を迎えることができたのは、家族や友人、そして何より皆さんの支えがあったからこそです。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1200" dirty="0">
                <a:latin typeface="游明朝" panose="02020400000000000000" pitchFamily="18" charset="-128"/>
                <a:ea typeface="游明朝" panose="02020400000000000000" pitchFamily="18" charset="-128"/>
              </a:rPr>
              <a:t>これからもお互いを思いやり、支え合いながら歩んでいきます。困難な時も楽しい時も、共に笑い合い、手を取り合って。</a:t>
            </a:r>
          </a:p>
          <a:p>
            <a:pPr>
              <a:lnSpc>
                <a:spcPct val="130000"/>
              </a:lnSpc>
            </a:pPr>
            <a:r>
              <a:rPr kumimoji="1" lang="ja-JP" altLang="en-US" sz="1200" dirty="0">
                <a:latin typeface="游明朝" panose="02020400000000000000" pitchFamily="18" charset="-128"/>
                <a:ea typeface="游明朝" panose="02020400000000000000" pitchFamily="18" charset="-128"/>
              </a:rPr>
              <a:t>どうか温かい目で見守ってください。これからもよろしくお願いします。</a:t>
            </a:r>
          </a:p>
        </p:txBody>
      </p:sp>
      <p:sp>
        <p:nvSpPr>
          <p:cNvPr id="15" name="挨拶文日付">
            <a:extLst>
              <a:ext uri="{FF2B5EF4-FFF2-40B4-BE49-F238E27FC236}">
                <a16:creationId xmlns:a16="http://schemas.microsoft.com/office/drawing/2014/main" id="{121DB4DB-EAA4-B605-B21F-B9E2AC07CC22}"/>
              </a:ext>
            </a:extLst>
          </p:cNvPr>
          <p:cNvSpPr txBox="1"/>
          <p:nvPr/>
        </p:nvSpPr>
        <p:spPr>
          <a:xfrm>
            <a:off x="2386196" y="12566650"/>
            <a:ext cx="424732" cy="1746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dirty="0">
                <a:latin typeface="游明朝" panose="02020400000000000000" pitchFamily="18" charset="-128"/>
                <a:ea typeface="游明朝" panose="02020400000000000000" pitchFamily="18" charset="-128"/>
              </a:rPr>
              <a:t>令和七年四月二十五日</a:t>
            </a:r>
          </a:p>
        </p:txBody>
      </p:sp>
      <p:grpSp>
        <p:nvGrpSpPr>
          <p:cNvPr id="16" name="新郎名前">
            <a:extLst>
              <a:ext uri="{FF2B5EF4-FFF2-40B4-BE49-F238E27FC236}">
                <a16:creationId xmlns:a16="http://schemas.microsoft.com/office/drawing/2014/main" id="{8287ED3C-9E90-1742-1885-17BE479480C9}"/>
              </a:ext>
            </a:extLst>
          </p:cNvPr>
          <p:cNvGrpSpPr>
            <a:grpSpLocks/>
          </p:cNvGrpSpPr>
          <p:nvPr/>
        </p:nvGrpSpPr>
        <p:grpSpPr>
          <a:xfrm>
            <a:off x="1511428" y="12566650"/>
            <a:ext cx="616600" cy="1154536"/>
            <a:chOff x="1555492" y="12617983"/>
            <a:chExt cx="616600" cy="1154536"/>
          </a:xfrm>
        </p:grpSpPr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4E29E42-CE36-6CEA-9204-2DB639D9D243}"/>
                </a:ext>
              </a:extLst>
            </p:cNvPr>
            <p:cNvSpPr txBox="1">
              <a:spLocks/>
            </p:cNvSpPr>
            <p:nvPr/>
          </p:nvSpPr>
          <p:spPr>
            <a:xfrm>
              <a:off x="1833538" y="12617983"/>
              <a:ext cx="338554" cy="100087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000" dirty="0">
                  <a:latin typeface="游明朝" panose="02020400000000000000" pitchFamily="18" charset="-128"/>
                  <a:ea typeface="游明朝" panose="02020400000000000000" pitchFamily="18" charset="-128"/>
                </a:rPr>
                <a:t>しらき　まさと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C0D2BAC7-A621-4F9B-4B9D-3D7854786965}"/>
                </a:ext>
              </a:extLst>
            </p:cNvPr>
            <p:cNvSpPr txBox="1">
              <a:spLocks/>
            </p:cNvSpPr>
            <p:nvPr/>
          </p:nvSpPr>
          <p:spPr>
            <a:xfrm>
              <a:off x="1555492" y="12617983"/>
              <a:ext cx="492443" cy="11545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2000" spc="-150" dirty="0">
                  <a:latin typeface="游明朝" panose="02020400000000000000" pitchFamily="18" charset="-128"/>
                  <a:ea typeface="游明朝" panose="02020400000000000000" pitchFamily="18" charset="-128"/>
                </a:rPr>
                <a:t>白木 雅人</a:t>
              </a:r>
            </a:p>
          </p:txBody>
        </p:sp>
      </p:grpSp>
      <p:grpSp>
        <p:nvGrpSpPr>
          <p:cNvPr id="30" name="新婦名前">
            <a:extLst>
              <a:ext uri="{FF2B5EF4-FFF2-40B4-BE49-F238E27FC236}">
                <a16:creationId xmlns:a16="http://schemas.microsoft.com/office/drawing/2014/main" id="{B3823764-1FA9-0CB5-014C-E8A5B0C44559}"/>
              </a:ext>
            </a:extLst>
          </p:cNvPr>
          <p:cNvGrpSpPr>
            <a:grpSpLocks/>
          </p:cNvGrpSpPr>
          <p:nvPr/>
        </p:nvGrpSpPr>
        <p:grpSpPr>
          <a:xfrm>
            <a:off x="905196" y="12566650"/>
            <a:ext cx="616599" cy="1154536"/>
            <a:chOff x="584373" y="12625214"/>
            <a:chExt cx="616599" cy="1154536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799D0FDF-5438-83FE-3169-90AB40882F94}"/>
                </a:ext>
              </a:extLst>
            </p:cNvPr>
            <p:cNvSpPr txBox="1">
              <a:spLocks/>
            </p:cNvSpPr>
            <p:nvPr/>
          </p:nvSpPr>
          <p:spPr>
            <a:xfrm>
              <a:off x="862418" y="12625214"/>
              <a:ext cx="338554" cy="100087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000" dirty="0">
                  <a:latin typeface="游明朝" panose="02020400000000000000" pitchFamily="18" charset="-128"/>
                  <a:ea typeface="游明朝" panose="02020400000000000000" pitchFamily="18" charset="-128"/>
                </a:rPr>
                <a:t>くろだ　　ゆき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D3B56E2-BF31-B4D8-1FA5-112D44B987B3}"/>
                </a:ext>
              </a:extLst>
            </p:cNvPr>
            <p:cNvSpPr txBox="1">
              <a:spLocks/>
            </p:cNvSpPr>
            <p:nvPr/>
          </p:nvSpPr>
          <p:spPr>
            <a:xfrm>
              <a:off x="584373" y="12625214"/>
              <a:ext cx="492443" cy="11545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2000" spc="-150" dirty="0">
                  <a:latin typeface="游明朝" panose="02020400000000000000" pitchFamily="18" charset="-128"/>
                  <a:ea typeface="游明朝" panose="02020400000000000000" pitchFamily="18" charset="-128"/>
                </a:rPr>
                <a:t>黒田 結衣</a:t>
              </a:r>
            </a:p>
          </p:txBody>
        </p:sp>
      </p:grpSp>
      <p:pic>
        <p:nvPicPr>
          <p:cNvPr id="33" name="水引　梅">
            <a:extLst>
              <a:ext uri="{FF2B5EF4-FFF2-40B4-BE49-F238E27FC236}">
                <a16:creationId xmlns:a16="http://schemas.microsoft.com/office/drawing/2014/main" id="{743043DA-012D-56C5-DDD6-E96DB2930B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00850" y="13067088"/>
            <a:ext cx="500439" cy="500439"/>
          </a:xfrm>
          <a:prstGeom prst="rect">
            <a:avLst/>
          </a:prstGeom>
        </p:spPr>
      </p:pic>
      <p:pic>
        <p:nvPicPr>
          <p:cNvPr id="34" name="私たち結婚します">
            <a:extLst>
              <a:ext uri="{FF2B5EF4-FFF2-40B4-BE49-F238E27FC236}">
                <a16:creationId xmlns:a16="http://schemas.microsoft.com/office/drawing/2014/main" id="{51B55264-F776-9825-D25A-5AB2D9DC67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601142" y="12643224"/>
            <a:ext cx="1296000" cy="1153441"/>
          </a:xfrm>
          <a:prstGeom prst="rect">
            <a:avLst/>
          </a:prstGeom>
        </p:spPr>
      </p:pic>
      <p:sp>
        <p:nvSpPr>
          <p:cNvPr id="5" name="The Wedding Chronicle">
            <a:extLst>
              <a:ext uri="{FF2B5EF4-FFF2-40B4-BE49-F238E27FC236}">
                <a16:creationId xmlns:a16="http://schemas.microsoft.com/office/drawing/2014/main" id="{7DB4638A-77EB-A8E3-7546-764A33E014D2}"/>
              </a:ext>
            </a:extLst>
          </p:cNvPr>
          <p:cNvSpPr txBox="1"/>
          <p:nvPr/>
        </p:nvSpPr>
        <p:spPr>
          <a:xfrm>
            <a:off x="1006172" y="520257"/>
            <a:ext cx="7956787" cy="23147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01955" algn="l"/>
                <a:tab pos="798830" algn="l"/>
                <a:tab pos="1534795" algn="l"/>
                <a:tab pos="1995805" algn="l"/>
                <a:tab pos="2385695" algn="l"/>
                <a:tab pos="2786380" algn="l"/>
                <a:tab pos="3187700" algn="l"/>
                <a:tab pos="3528060" algn="l"/>
                <a:tab pos="3924935" algn="l"/>
                <a:tab pos="4672330" algn="l"/>
                <a:tab pos="5078730" algn="l"/>
                <a:tab pos="5475605" algn="l"/>
                <a:tab pos="5834380" algn="l"/>
                <a:tab pos="6235065" algn="l"/>
                <a:tab pos="6631940" algn="l"/>
                <a:tab pos="6972300" algn="l"/>
                <a:tab pos="7351395" algn="l"/>
                <a:tab pos="7691755" algn="l"/>
              </a:tabLst>
            </a:pPr>
            <a:r>
              <a:rPr sz="1400" spc="-50" dirty="0">
                <a:latin typeface="Segoe UI"/>
                <a:cs typeface="Segoe UI"/>
              </a:rPr>
              <a:t>T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h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e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W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e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d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d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i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n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g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C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h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r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o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n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i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c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l</a:t>
            </a:r>
            <a:r>
              <a:rPr sz="1400" dirty="0">
                <a:latin typeface="Segoe UI"/>
                <a:cs typeface="Segoe UI"/>
              </a:rPr>
              <a:t>	</a:t>
            </a:r>
            <a:r>
              <a:rPr sz="1400" spc="-50" dirty="0">
                <a:latin typeface="Segoe UI"/>
                <a:cs typeface="Segoe UI"/>
              </a:rPr>
              <a:t>e</a:t>
            </a:r>
            <a:endParaRPr sz="1400" dirty="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053733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メイン写真">
            <a:extLst>
              <a:ext uri="{FF2B5EF4-FFF2-40B4-BE49-F238E27FC236}">
                <a16:creationId xmlns:a16="http://schemas.microsoft.com/office/drawing/2014/main" id="{B85AC8D2-1C1D-1AE3-0B9E-D5C9136F5B8C}"/>
              </a:ext>
            </a:extLst>
          </p:cNvPr>
          <p:cNvSpPr/>
          <p:nvPr/>
        </p:nvSpPr>
        <p:spPr>
          <a:xfrm>
            <a:off x="360000" y="359998"/>
            <a:ext cx="9072000" cy="529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写真ぼかし">
            <a:extLst>
              <a:ext uri="{FF2B5EF4-FFF2-40B4-BE49-F238E27FC236}">
                <a16:creationId xmlns:a16="http://schemas.microsoft.com/office/drawing/2014/main" id="{CC37C897-6382-AAB8-71DB-48F8B175A93D}"/>
              </a:ext>
            </a:extLst>
          </p:cNvPr>
          <p:cNvSpPr/>
          <p:nvPr/>
        </p:nvSpPr>
        <p:spPr>
          <a:xfrm>
            <a:off x="811039" y="360000"/>
            <a:ext cx="2520000" cy="5292000"/>
          </a:xfrm>
          <a:prstGeom prst="rect">
            <a:avLst/>
          </a:prstGeom>
          <a:gradFill flip="none" rotWithShape="1">
            <a:gsLst>
              <a:gs pos="37000">
                <a:schemeClr val="bg1">
                  <a:lumMod val="0"/>
                  <a:lumOff val="100000"/>
                </a:scheme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1"/>
              </a:gs>
              <a:gs pos="83000">
                <a:schemeClr val="bg1"/>
              </a:gs>
              <a:gs pos="100000">
                <a:schemeClr val="bg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9" name="プロフィール背景　白">
            <a:extLst>
              <a:ext uri="{FF2B5EF4-FFF2-40B4-BE49-F238E27FC236}">
                <a16:creationId xmlns:a16="http://schemas.microsoft.com/office/drawing/2014/main" id="{E2002EE0-AB5E-E8ED-740C-668E09F15DC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 cstate="print">
            <a:alphaModFix amt="80000"/>
          </a:blip>
          <a:stretch>
            <a:fillRect/>
          </a:stretch>
        </p:blipFill>
        <p:spPr>
          <a:xfrm>
            <a:off x="360000" y="360000"/>
            <a:ext cx="2184842" cy="5292001"/>
          </a:xfrm>
          <a:prstGeom prst="rect">
            <a:avLst/>
          </a:prstGeom>
        </p:spPr>
      </p:pic>
      <p:sp>
        <p:nvSpPr>
          <p:cNvPr id="154" name="写真ぼかし">
            <a:extLst>
              <a:ext uri="{FF2B5EF4-FFF2-40B4-BE49-F238E27FC236}">
                <a16:creationId xmlns:a16="http://schemas.microsoft.com/office/drawing/2014/main" id="{B9927863-852C-D918-5203-C0EB8E11DC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6337399" y="360000"/>
            <a:ext cx="2520000" cy="5292000"/>
          </a:xfrm>
          <a:prstGeom prst="rect">
            <a:avLst/>
          </a:prstGeom>
          <a:gradFill flip="none" rotWithShape="1">
            <a:gsLst>
              <a:gs pos="37000">
                <a:schemeClr val="bg1">
                  <a:lumMod val="0"/>
                  <a:lumOff val="100000"/>
                </a:scheme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1"/>
              </a:gs>
              <a:gs pos="83000">
                <a:schemeClr val="bg1"/>
              </a:gs>
              <a:gs pos="100000">
                <a:schemeClr val="bg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5" name="プロフィール背景　白">
            <a:extLst>
              <a:ext uri="{FF2B5EF4-FFF2-40B4-BE49-F238E27FC236}">
                <a16:creationId xmlns:a16="http://schemas.microsoft.com/office/drawing/2014/main" id="{CAFC8C29-20E7-4ED8-6325-EFFF6EB99E0D}"/>
              </a:ext>
            </a:extLst>
          </p:cNvPr>
          <p:cNvPicPr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7247158" y="359999"/>
            <a:ext cx="2184842" cy="5292001"/>
          </a:xfrm>
          <a:prstGeom prst="rect">
            <a:avLst/>
          </a:prstGeom>
        </p:spPr>
      </p:pic>
      <p:pic>
        <p:nvPicPr>
          <p:cNvPr id="161" name="花柄白">
            <a:extLst>
              <a:ext uri="{FF2B5EF4-FFF2-40B4-BE49-F238E27FC236}">
                <a16:creationId xmlns:a16="http://schemas.microsoft.com/office/drawing/2014/main" id="{5A99A99E-EF63-4794-7176-FF3D8023FDF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3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03608" y="-207301"/>
            <a:ext cx="2237994" cy="1584198"/>
          </a:xfrm>
          <a:prstGeom prst="rect">
            <a:avLst/>
          </a:prstGeom>
        </p:spPr>
      </p:pic>
      <p:grpSp>
        <p:nvGrpSpPr>
          <p:cNvPr id="157" name="メニュー飾り枠">
            <a:extLst>
              <a:ext uri="{FF2B5EF4-FFF2-40B4-BE49-F238E27FC236}">
                <a16:creationId xmlns:a16="http://schemas.microsoft.com/office/drawing/2014/main" id="{C2EE148F-5129-48DB-0C6A-F61D255712E0}"/>
              </a:ext>
            </a:extLst>
          </p:cNvPr>
          <p:cNvGrpSpPr/>
          <p:nvPr/>
        </p:nvGrpSpPr>
        <p:grpSpPr>
          <a:xfrm>
            <a:off x="6511712" y="9317063"/>
            <a:ext cx="2925245" cy="4935101"/>
            <a:chOff x="6511712" y="9317063"/>
            <a:chExt cx="2925245" cy="4935101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10C46187-6AD4-AE68-3D0D-A8B1AC05C32B}"/>
                </a:ext>
              </a:extLst>
            </p:cNvPr>
            <p:cNvGrpSpPr/>
            <p:nvPr/>
          </p:nvGrpSpPr>
          <p:grpSpPr>
            <a:xfrm>
              <a:off x="6511716" y="13781485"/>
              <a:ext cx="2925241" cy="470679"/>
              <a:chOff x="6511716" y="13781485"/>
              <a:chExt cx="2925241" cy="470679"/>
            </a:xfrm>
          </p:grpSpPr>
          <p:pic>
            <p:nvPicPr>
              <p:cNvPr id="166" name="object 80">
                <a:extLst>
                  <a:ext uri="{FF2B5EF4-FFF2-40B4-BE49-F238E27FC236}">
                    <a16:creationId xmlns:a16="http://schemas.microsoft.com/office/drawing/2014/main" id="{AAF51103-207E-F814-61C1-C62C595185B8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8966931" y="13781485"/>
                <a:ext cx="470026" cy="469900"/>
              </a:xfrm>
              <a:prstGeom prst="rect">
                <a:avLst/>
              </a:prstGeom>
            </p:spPr>
          </p:pic>
          <p:pic>
            <p:nvPicPr>
              <p:cNvPr id="171" name="object 81">
                <a:extLst>
                  <a:ext uri="{FF2B5EF4-FFF2-40B4-BE49-F238E27FC236}">
                    <a16:creationId xmlns:a16="http://schemas.microsoft.com/office/drawing/2014/main" id="{A5577753-7ED3-2C7F-00F7-60E7A73B52A7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6511716" y="13782264"/>
                <a:ext cx="470026" cy="469900"/>
              </a:xfrm>
              <a:prstGeom prst="rect">
                <a:avLst/>
              </a:prstGeom>
            </p:spPr>
          </p:pic>
        </p:grpSp>
        <p:grpSp>
          <p:nvGrpSpPr>
            <p:cNvPr id="160" name="object 82">
              <a:extLst>
                <a:ext uri="{FF2B5EF4-FFF2-40B4-BE49-F238E27FC236}">
                  <a16:creationId xmlns:a16="http://schemas.microsoft.com/office/drawing/2014/main" id="{0B2FE367-D15C-0E9F-B2A5-E4F5FB741AB9}"/>
                </a:ext>
              </a:extLst>
            </p:cNvPr>
            <p:cNvGrpSpPr/>
            <p:nvPr/>
          </p:nvGrpSpPr>
          <p:grpSpPr>
            <a:xfrm>
              <a:off x="6511712" y="9317063"/>
              <a:ext cx="2919095" cy="474980"/>
              <a:chOff x="6511712" y="9310681"/>
              <a:chExt cx="2919095" cy="474980"/>
            </a:xfrm>
          </p:grpSpPr>
          <p:pic>
            <p:nvPicPr>
              <p:cNvPr id="164" name="object 83">
                <a:extLst>
                  <a:ext uri="{FF2B5EF4-FFF2-40B4-BE49-F238E27FC236}">
                    <a16:creationId xmlns:a16="http://schemas.microsoft.com/office/drawing/2014/main" id="{EA1D1CC0-959A-9CF6-A353-22F6808B4592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8960680" y="9310681"/>
                <a:ext cx="470026" cy="469900"/>
              </a:xfrm>
              <a:prstGeom prst="rect">
                <a:avLst/>
              </a:prstGeom>
            </p:spPr>
          </p:pic>
          <p:pic>
            <p:nvPicPr>
              <p:cNvPr id="165" name="object 84">
                <a:extLst>
                  <a:ext uri="{FF2B5EF4-FFF2-40B4-BE49-F238E27FC236}">
                    <a16:creationId xmlns:a16="http://schemas.microsoft.com/office/drawing/2014/main" id="{BF32D24A-F9CB-C64C-99B1-B91BB7E8E5FA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6511712" y="9315626"/>
                <a:ext cx="470026" cy="469900"/>
              </a:xfrm>
              <a:prstGeom prst="rect">
                <a:avLst/>
              </a:prstGeom>
            </p:spPr>
          </p:pic>
        </p:grp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8F594C95-E0CF-C931-CF9D-16577AEB74AA}"/>
                </a:ext>
              </a:extLst>
            </p:cNvPr>
            <p:cNvSpPr/>
            <p:nvPr/>
          </p:nvSpPr>
          <p:spPr>
            <a:xfrm>
              <a:off x="6518899" y="9322008"/>
              <a:ext cx="2910875" cy="4929377"/>
            </a:xfrm>
            <a:prstGeom prst="rect">
              <a:avLst/>
            </a:prstGeom>
            <a:noFill/>
            <a:ln>
              <a:solidFill>
                <a:srgbClr val="D3BA6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2" name="メニュー">
            <a:extLst>
              <a:ext uri="{FF2B5EF4-FFF2-40B4-BE49-F238E27FC236}">
                <a16:creationId xmlns:a16="http://schemas.microsoft.com/office/drawing/2014/main" id="{49FA229B-4923-315D-D363-4C5C5FCC2F25}"/>
              </a:ext>
            </a:extLst>
          </p:cNvPr>
          <p:cNvSpPr txBox="1"/>
          <p:nvPr/>
        </p:nvSpPr>
        <p:spPr>
          <a:xfrm>
            <a:off x="6515557" y="9322689"/>
            <a:ext cx="2907030" cy="4581832"/>
          </a:xfrm>
          <a:prstGeom prst="rect">
            <a:avLst/>
          </a:prstGeom>
          <a:ln w="14401">
            <a:noFill/>
          </a:ln>
        </p:spPr>
        <p:txBody>
          <a:bodyPr vert="horz" wrap="square" lIns="0" tIns="123190" rIns="0" bIns="0" rtlCol="0">
            <a:spAutoFit/>
          </a:bodyPr>
          <a:lstStyle/>
          <a:p>
            <a:pPr marL="24130" algn="ctr">
              <a:lnSpc>
                <a:spcPct val="100000"/>
              </a:lnSpc>
              <a:spcBef>
                <a:spcPts val="970"/>
              </a:spcBef>
            </a:pPr>
            <a:r>
              <a:rPr sz="2050" b="1" spc="95" dirty="0">
                <a:solidFill>
                  <a:srgbClr val="D3BA6E"/>
                </a:solidFill>
                <a:latin typeface="Segoe UI"/>
                <a:cs typeface="Segoe UI"/>
              </a:rPr>
              <a:t>Menu</a:t>
            </a:r>
            <a:r>
              <a:rPr sz="2050" spc="95" dirty="0">
                <a:solidFill>
                  <a:srgbClr val="D3BA6E"/>
                </a:solidFill>
                <a:latin typeface="Segoe UI"/>
                <a:cs typeface="Segoe UI"/>
              </a:rPr>
              <a:t> </a:t>
            </a:r>
            <a:endParaRPr sz="2050" dirty="0">
              <a:latin typeface="Segoe UI"/>
              <a:cs typeface="Segoe UI"/>
            </a:endParaRPr>
          </a:p>
          <a:p>
            <a:pPr marL="875665" marR="867410" algn="ctr">
              <a:lnSpc>
                <a:spcPct val="111100"/>
              </a:lnSpc>
              <a:spcBef>
                <a:spcPts val="605"/>
              </a:spcBef>
            </a:pPr>
            <a:r>
              <a:rPr sz="850" spc="-55" dirty="0">
                <a:latin typeface="游明朝"/>
                <a:cs typeface="游明朝"/>
              </a:rPr>
              <a:t>結婚披露宴 特別メニュー</a:t>
            </a:r>
            <a:r>
              <a:rPr sz="850" spc="-50" dirty="0">
                <a:latin typeface="游明朝"/>
                <a:cs typeface="游明朝"/>
              </a:rPr>
              <a:t>愛の味わい旅</a:t>
            </a:r>
            <a:endParaRPr sz="850" dirty="0">
              <a:latin typeface="游明朝"/>
              <a:cs typeface="游明朝"/>
            </a:endParaRPr>
          </a:p>
          <a:p>
            <a:pPr>
              <a:lnSpc>
                <a:spcPct val="100000"/>
              </a:lnSpc>
              <a:spcBef>
                <a:spcPts val="1340"/>
              </a:spcBef>
            </a:pPr>
            <a:endParaRPr sz="850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</a:pPr>
            <a:r>
              <a:rPr sz="1000" dirty="0">
                <a:latin typeface="小塚ゴシック Pr6N R"/>
                <a:cs typeface="小塚ゴシック Pr6N R"/>
              </a:rPr>
              <a:t>‹</a:t>
            </a:r>
            <a:r>
              <a:rPr sz="1000" spc="185" dirty="0">
                <a:latin typeface="小塚ゴシック Pr6N R"/>
                <a:cs typeface="小塚ゴシック Pr6N R"/>
              </a:rPr>
              <a:t> </a:t>
            </a:r>
            <a:r>
              <a:rPr sz="1000" b="1" dirty="0">
                <a:latin typeface="游明朝 Demibold"/>
                <a:cs typeface="游明朝 Demibold"/>
              </a:rPr>
              <a:t>appetize</a:t>
            </a:r>
            <a:r>
              <a:rPr sz="1000" b="1" spc="90" dirty="0">
                <a:latin typeface="游明朝 Demibold"/>
                <a:cs typeface="游明朝 Demibold"/>
              </a:rPr>
              <a:t> </a:t>
            </a:r>
            <a:r>
              <a:rPr sz="1000" spc="-50" dirty="0">
                <a:latin typeface="小塚ゴシック Pr6N R"/>
                <a:cs typeface="小塚ゴシック Pr6N R"/>
              </a:rPr>
              <a:t>›</a:t>
            </a:r>
            <a:endParaRPr sz="1000" dirty="0">
              <a:latin typeface="小塚ゴシック Pr6N R"/>
              <a:cs typeface="小塚ゴシック Pr6N R"/>
            </a:endParaRPr>
          </a:p>
          <a:p>
            <a:pPr algn="ctr">
              <a:lnSpc>
                <a:spcPct val="100000"/>
              </a:lnSpc>
              <a:spcBef>
                <a:spcPts val="219"/>
              </a:spcBef>
            </a:pPr>
            <a:r>
              <a:rPr sz="1000" spc="-70" dirty="0">
                <a:latin typeface="游明朝"/>
                <a:cs typeface="游明朝"/>
              </a:rPr>
              <a:t>季節のフレッシュサラダ 柑橘ドレッシング添え</a:t>
            </a:r>
            <a:endParaRPr sz="1000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525"/>
              </a:spcBef>
            </a:pPr>
            <a:r>
              <a:rPr sz="1000" dirty="0">
                <a:latin typeface="小塚ゴシック Pr6N R"/>
                <a:cs typeface="小塚ゴシック Pr6N R"/>
              </a:rPr>
              <a:t>‹</a:t>
            </a:r>
            <a:r>
              <a:rPr sz="1000" spc="155" dirty="0">
                <a:latin typeface="小塚ゴシック Pr6N R"/>
                <a:cs typeface="小塚ゴシック Pr6N R"/>
              </a:rPr>
              <a:t> </a:t>
            </a:r>
            <a:r>
              <a:rPr sz="1000" b="1" dirty="0">
                <a:latin typeface="游明朝 Demibold"/>
                <a:cs typeface="游明朝 Demibold"/>
              </a:rPr>
              <a:t>soup</a:t>
            </a:r>
            <a:r>
              <a:rPr sz="1000" b="1" spc="55" dirty="0">
                <a:latin typeface="游明朝 Demibold"/>
                <a:cs typeface="游明朝 Demibold"/>
              </a:rPr>
              <a:t> </a:t>
            </a:r>
            <a:r>
              <a:rPr sz="1000" spc="-50" dirty="0">
                <a:latin typeface="小塚ゴシック Pr6N R"/>
                <a:cs typeface="小塚ゴシック Pr6N R"/>
              </a:rPr>
              <a:t>›</a:t>
            </a:r>
            <a:endParaRPr sz="1000" dirty="0">
              <a:latin typeface="小塚ゴシック Pr6N R"/>
              <a:cs typeface="小塚ゴシック Pr6N R"/>
            </a:endParaRPr>
          </a:p>
          <a:p>
            <a:pPr algn="ctr">
              <a:lnSpc>
                <a:spcPct val="100000"/>
              </a:lnSpc>
              <a:spcBef>
                <a:spcPts val="220"/>
              </a:spcBef>
            </a:pPr>
            <a:r>
              <a:rPr sz="1000" spc="-70" dirty="0">
                <a:latin typeface="游明朝"/>
                <a:cs typeface="游明朝"/>
              </a:rPr>
              <a:t>濃厚かぼちゃのポタージュ クリームを浮かべて</a:t>
            </a:r>
            <a:endParaRPr sz="1000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530"/>
              </a:spcBef>
            </a:pPr>
            <a:r>
              <a:rPr sz="1000" dirty="0">
                <a:latin typeface="小塚ゴシック Pr6N R"/>
                <a:cs typeface="小塚ゴシック Pr6N R"/>
              </a:rPr>
              <a:t>‹</a:t>
            </a:r>
            <a:r>
              <a:rPr sz="1000" spc="155" dirty="0">
                <a:latin typeface="小塚ゴシック Pr6N R"/>
                <a:cs typeface="小塚ゴシック Pr6N R"/>
              </a:rPr>
              <a:t> </a:t>
            </a:r>
            <a:r>
              <a:rPr sz="1000" b="1" dirty="0">
                <a:latin typeface="游明朝 Demibold"/>
                <a:cs typeface="游明朝 Demibold"/>
              </a:rPr>
              <a:t>main</a:t>
            </a:r>
            <a:r>
              <a:rPr sz="1000" b="1" spc="60" dirty="0">
                <a:latin typeface="游明朝 Demibold"/>
                <a:cs typeface="游明朝 Demibold"/>
              </a:rPr>
              <a:t> </a:t>
            </a:r>
            <a:r>
              <a:rPr sz="1000" b="1" dirty="0">
                <a:latin typeface="游明朝 Demibold"/>
                <a:cs typeface="游明朝 Demibold"/>
              </a:rPr>
              <a:t>dish</a:t>
            </a:r>
            <a:r>
              <a:rPr sz="1000" b="1" spc="60" dirty="0">
                <a:latin typeface="游明朝 Demibold"/>
                <a:cs typeface="游明朝 Demibold"/>
              </a:rPr>
              <a:t> </a:t>
            </a:r>
            <a:r>
              <a:rPr sz="1000" spc="-50" dirty="0">
                <a:latin typeface="小塚ゴシック Pr6N R"/>
                <a:cs typeface="小塚ゴシック Pr6N R"/>
              </a:rPr>
              <a:t>›</a:t>
            </a:r>
            <a:endParaRPr sz="1000" dirty="0">
              <a:latin typeface="小塚ゴシック Pr6N R"/>
              <a:cs typeface="小塚ゴシック Pr6N R"/>
            </a:endParaRPr>
          </a:p>
          <a:p>
            <a:pPr marL="608330" marR="600710" algn="ctr">
              <a:lnSpc>
                <a:spcPct val="118100"/>
              </a:lnSpc>
            </a:pPr>
            <a:r>
              <a:rPr sz="1000" spc="-70" dirty="0">
                <a:latin typeface="游明朝"/>
                <a:cs typeface="游明朝"/>
              </a:rPr>
              <a:t>国産牛のグリル 赤ワインソース季節の焼き野菜を添えて</a:t>
            </a:r>
            <a:endParaRPr sz="1000" dirty="0">
              <a:latin typeface="游明朝"/>
              <a:cs typeface="游明朝"/>
            </a:endParaRPr>
          </a:p>
          <a:p>
            <a:pPr marL="505459" marR="497840" algn="ctr">
              <a:lnSpc>
                <a:spcPct val="118100"/>
              </a:lnSpc>
              <a:spcBef>
                <a:spcPts val="620"/>
              </a:spcBef>
            </a:pPr>
            <a:r>
              <a:rPr sz="1000" spc="-70" dirty="0">
                <a:latin typeface="游明朝"/>
                <a:cs typeface="游明朝"/>
              </a:rPr>
              <a:t>ハーブ香るサーモンのオーブン焼きレモンバターソース</a:t>
            </a:r>
            <a:endParaRPr sz="1000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220"/>
              </a:spcBef>
            </a:pPr>
            <a:r>
              <a:rPr sz="1000" spc="-70" dirty="0">
                <a:latin typeface="游明朝"/>
                <a:cs typeface="游明朝"/>
              </a:rPr>
              <a:t>ガーリックマッシュポテトとともに</a:t>
            </a:r>
            <a:endParaRPr sz="1000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530"/>
              </a:spcBef>
            </a:pPr>
            <a:r>
              <a:rPr sz="1000" dirty="0">
                <a:latin typeface="小塚ゴシック Pr6N R"/>
                <a:cs typeface="小塚ゴシック Pr6N R"/>
              </a:rPr>
              <a:t>‹</a:t>
            </a:r>
            <a:r>
              <a:rPr sz="1000" spc="190" dirty="0">
                <a:latin typeface="小塚ゴシック Pr6N R"/>
                <a:cs typeface="小塚ゴシック Pr6N R"/>
              </a:rPr>
              <a:t> </a:t>
            </a:r>
            <a:r>
              <a:rPr sz="1000" b="1" dirty="0">
                <a:latin typeface="游明朝 Demibold"/>
                <a:cs typeface="游明朝 Demibold"/>
              </a:rPr>
              <a:t>desserts</a:t>
            </a:r>
            <a:r>
              <a:rPr sz="1000" b="1" spc="95" dirty="0">
                <a:latin typeface="游明朝 Demibold"/>
                <a:cs typeface="游明朝 Demibold"/>
              </a:rPr>
              <a:t> </a:t>
            </a:r>
            <a:r>
              <a:rPr sz="1000" spc="-50" dirty="0">
                <a:latin typeface="小塚ゴシック Pr6N R"/>
                <a:cs typeface="小塚ゴシック Pr6N R"/>
              </a:rPr>
              <a:t>›</a:t>
            </a:r>
            <a:endParaRPr sz="1000" dirty="0">
              <a:latin typeface="小塚ゴシック Pr6N R"/>
              <a:cs typeface="小塚ゴシック Pr6N R"/>
            </a:endParaRPr>
          </a:p>
          <a:p>
            <a:pPr algn="ctr">
              <a:lnSpc>
                <a:spcPct val="100000"/>
              </a:lnSpc>
              <a:spcBef>
                <a:spcPts val="215"/>
              </a:spcBef>
            </a:pPr>
            <a:r>
              <a:rPr sz="1000" spc="-70" dirty="0">
                <a:latin typeface="游明朝"/>
                <a:cs typeface="游明朝"/>
              </a:rPr>
              <a:t>ベリーのムースケーキ</a:t>
            </a:r>
            <a:endParaRPr sz="1000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219"/>
              </a:spcBef>
            </a:pPr>
            <a:r>
              <a:rPr sz="1000" spc="-70" dirty="0">
                <a:latin typeface="游明朝"/>
                <a:cs typeface="游明朝"/>
              </a:rPr>
              <a:t>ホワイトチョコレートのアクセント</a:t>
            </a:r>
            <a:endParaRPr sz="1000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840"/>
              </a:spcBef>
            </a:pPr>
            <a:r>
              <a:rPr sz="1000" spc="-70" dirty="0">
                <a:latin typeface="游明朝"/>
                <a:cs typeface="游明朝"/>
              </a:rPr>
              <a:t>マカロンとプチフールの盛り合わせ</a:t>
            </a:r>
            <a:endParaRPr sz="1000" dirty="0">
              <a:latin typeface="游明朝"/>
              <a:cs typeface="游明朝"/>
            </a:endParaRPr>
          </a:p>
          <a:p>
            <a:pPr>
              <a:lnSpc>
                <a:spcPct val="100000"/>
              </a:lnSpc>
              <a:spcBef>
                <a:spcPts val="409"/>
              </a:spcBef>
            </a:pPr>
            <a:endParaRPr sz="1000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000" dirty="0">
                <a:latin typeface="小塚ゴシック Pr6N R"/>
                <a:cs typeface="小塚ゴシック Pr6N R"/>
              </a:rPr>
              <a:t>‹</a:t>
            </a:r>
            <a:r>
              <a:rPr sz="1000" spc="165" dirty="0">
                <a:latin typeface="小塚ゴシック Pr6N R"/>
                <a:cs typeface="小塚ゴシック Pr6N R"/>
              </a:rPr>
              <a:t> </a:t>
            </a:r>
            <a:r>
              <a:rPr sz="1000" b="1" dirty="0">
                <a:latin typeface="游明朝 Demibold"/>
                <a:cs typeface="游明朝 Demibold"/>
              </a:rPr>
              <a:t>drink</a:t>
            </a:r>
            <a:r>
              <a:rPr sz="1000" b="1" spc="70" dirty="0">
                <a:latin typeface="游明朝 Demibold"/>
                <a:cs typeface="游明朝 Demibold"/>
              </a:rPr>
              <a:t> </a:t>
            </a:r>
            <a:r>
              <a:rPr sz="1000" spc="-50" dirty="0">
                <a:latin typeface="小塚ゴシック Pr6N R"/>
                <a:cs typeface="小塚ゴシック Pr6N R"/>
              </a:rPr>
              <a:t>›</a:t>
            </a:r>
            <a:endParaRPr sz="1000" dirty="0">
              <a:latin typeface="小塚ゴシック Pr6N R"/>
              <a:cs typeface="小塚ゴシック Pr6N R"/>
            </a:endParaRPr>
          </a:p>
          <a:p>
            <a:pPr marL="653415" marR="586740" algn="ctr">
              <a:lnSpc>
                <a:spcPct val="118100"/>
              </a:lnSpc>
            </a:pPr>
            <a:r>
              <a:rPr sz="1000" spc="-70" dirty="0">
                <a:latin typeface="游明朝"/>
                <a:cs typeface="游明朝"/>
              </a:rPr>
              <a:t>厳選ワイン、ソフトドリンク、香り高いコーヒーまたは紅茶</a:t>
            </a:r>
            <a:endParaRPr sz="1000" dirty="0">
              <a:latin typeface="游明朝"/>
              <a:cs typeface="游明朝"/>
            </a:endParaRPr>
          </a:p>
        </p:txBody>
      </p:sp>
      <p:grpSp>
        <p:nvGrpSpPr>
          <p:cNvPr id="178" name="テーブルアミ">
            <a:extLst>
              <a:ext uri="{FF2B5EF4-FFF2-40B4-BE49-F238E27FC236}">
                <a16:creationId xmlns:a16="http://schemas.microsoft.com/office/drawing/2014/main" id="{80C0EA92-6C1E-2736-F957-B874ED872910}"/>
              </a:ext>
            </a:extLst>
          </p:cNvPr>
          <p:cNvGrpSpPr/>
          <p:nvPr/>
        </p:nvGrpSpPr>
        <p:grpSpPr>
          <a:xfrm>
            <a:off x="669999" y="9786963"/>
            <a:ext cx="4773549" cy="4421755"/>
            <a:chOff x="669999" y="9786963"/>
            <a:chExt cx="4773549" cy="4421755"/>
          </a:xfrm>
        </p:grpSpPr>
        <p:sp>
          <p:nvSpPr>
            <p:cNvPr id="181" name="高砂アミ">
              <a:extLst>
                <a:ext uri="{FF2B5EF4-FFF2-40B4-BE49-F238E27FC236}">
                  <a16:creationId xmlns:a16="http://schemas.microsoft.com/office/drawing/2014/main" id="{1B5082F5-D431-B9DB-48A3-3844C821FD9F}"/>
                </a:ext>
              </a:extLst>
            </p:cNvPr>
            <p:cNvSpPr/>
            <p:nvPr/>
          </p:nvSpPr>
          <p:spPr>
            <a:xfrm>
              <a:off x="2544842" y="9786963"/>
              <a:ext cx="1394698" cy="461937"/>
            </a:xfrm>
            <a:prstGeom prst="rect">
              <a:avLst/>
            </a:prstGeom>
            <a:solidFill>
              <a:srgbClr val="D3BA6E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テーブルアミ">
              <a:extLst>
                <a:ext uri="{FF2B5EF4-FFF2-40B4-BE49-F238E27FC236}">
                  <a16:creationId xmlns:a16="http://schemas.microsoft.com/office/drawing/2014/main" id="{989FFD85-E908-862B-B5E7-D419F3658766}"/>
                </a:ext>
              </a:extLst>
            </p:cNvPr>
            <p:cNvSpPr/>
            <p:nvPr/>
          </p:nvSpPr>
          <p:spPr>
            <a:xfrm>
              <a:off x="669999" y="10337245"/>
              <a:ext cx="1116000" cy="1116000"/>
            </a:xfrm>
            <a:prstGeom prst="ellipse">
              <a:avLst/>
            </a:prstGeom>
            <a:solidFill>
              <a:srgbClr val="D3BA6E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テーブルアミ">
              <a:extLst>
                <a:ext uri="{FF2B5EF4-FFF2-40B4-BE49-F238E27FC236}">
                  <a16:creationId xmlns:a16="http://schemas.microsoft.com/office/drawing/2014/main" id="{76C9B169-6247-5E4C-EC5E-D7D6AB98710B}"/>
                </a:ext>
              </a:extLst>
            </p:cNvPr>
            <p:cNvSpPr/>
            <p:nvPr/>
          </p:nvSpPr>
          <p:spPr>
            <a:xfrm>
              <a:off x="669999" y="11714982"/>
              <a:ext cx="1116000" cy="1116000"/>
            </a:xfrm>
            <a:prstGeom prst="ellipse">
              <a:avLst/>
            </a:prstGeom>
            <a:solidFill>
              <a:srgbClr val="D3BA6E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テーブルアミ">
              <a:extLst>
                <a:ext uri="{FF2B5EF4-FFF2-40B4-BE49-F238E27FC236}">
                  <a16:creationId xmlns:a16="http://schemas.microsoft.com/office/drawing/2014/main" id="{D6410B5F-772A-DABC-8923-58C137EC0403}"/>
                </a:ext>
              </a:extLst>
            </p:cNvPr>
            <p:cNvSpPr/>
            <p:nvPr/>
          </p:nvSpPr>
          <p:spPr>
            <a:xfrm>
              <a:off x="669999" y="13092718"/>
              <a:ext cx="1116000" cy="1116000"/>
            </a:xfrm>
            <a:prstGeom prst="ellipse">
              <a:avLst/>
            </a:prstGeom>
            <a:solidFill>
              <a:srgbClr val="D3BA6E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テーブルアミ">
              <a:extLst>
                <a:ext uri="{FF2B5EF4-FFF2-40B4-BE49-F238E27FC236}">
                  <a16:creationId xmlns:a16="http://schemas.microsoft.com/office/drawing/2014/main" id="{0494B176-3EA7-4FEC-BB10-87C742B72994}"/>
                </a:ext>
              </a:extLst>
            </p:cNvPr>
            <p:cNvSpPr/>
            <p:nvPr/>
          </p:nvSpPr>
          <p:spPr>
            <a:xfrm>
              <a:off x="4327548" y="10337245"/>
              <a:ext cx="1116000" cy="1116000"/>
            </a:xfrm>
            <a:prstGeom prst="ellipse">
              <a:avLst/>
            </a:prstGeom>
            <a:solidFill>
              <a:srgbClr val="D3BA6E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テーブルアミ">
              <a:extLst>
                <a:ext uri="{FF2B5EF4-FFF2-40B4-BE49-F238E27FC236}">
                  <a16:creationId xmlns:a16="http://schemas.microsoft.com/office/drawing/2014/main" id="{FB629E72-AB48-12F5-D0B7-1D8F60C10F96}"/>
                </a:ext>
              </a:extLst>
            </p:cNvPr>
            <p:cNvSpPr/>
            <p:nvPr/>
          </p:nvSpPr>
          <p:spPr>
            <a:xfrm>
              <a:off x="4327548" y="11714982"/>
              <a:ext cx="1116000" cy="1116000"/>
            </a:xfrm>
            <a:prstGeom prst="ellipse">
              <a:avLst/>
            </a:prstGeom>
            <a:solidFill>
              <a:srgbClr val="D3BA6E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テーブルアミ">
              <a:extLst>
                <a:ext uri="{FF2B5EF4-FFF2-40B4-BE49-F238E27FC236}">
                  <a16:creationId xmlns:a16="http://schemas.microsoft.com/office/drawing/2014/main" id="{F1EC1ADE-A1AC-4393-2001-A4FF14594B8D}"/>
                </a:ext>
              </a:extLst>
            </p:cNvPr>
            <p:cNvSpPr/>
            <p:nvPr/>
          </p:nvSpPr>
          <p:spPr>
            <a:xfrm>
              <a:off x="4327548" y="13092718"/>
              <a:ext cx="1116000" cy="1116000"/>
            </a:xfrm>
            <a:prstGeom prst="ellipse">
              <a:avLst/>
            </a:prstGeom>
            <a:solidFill>
              <a:srgbClr val="D3BA6E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8" name="ゲスト名前">
            <a:extLst>
              <a:ext uri="{FF2B5EF4-FFF2-40B4-BE49-F238E27FC236}">
                <a16:creationId xmlns:a16="http://schemas.microsoft.com/office/drawing/2014/main" id="{99AC28FE-557A-7841-32B7-D134BB106D77}"/>
              </a:ext>
            </a:extLst>
          </p:cNvPr>
          <p:cNvSpPr txBox="1"/>
          <p:nvPr/>
        </p:nvSpPr>
        <p:spPr>
          <a:xfrm>
            <a:off x="348307" y="10411236"/>
            <a:ext cx="664210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会社 </a:t>
            </a:r>
            <a:r>
              <a:rPr sz="850" b="1" spc="-65" dirty="0">
                <a:latin typeface="游明朝 Demibold"/>
                <a:cs typeface="游明朝 Demibold"/>
              </a:rPr>
              <a:t>A</a:t>
            </a:r>
            <a:r>
              <a:rPr sz="850" b="1" spc="-90" dirty="0">
                <a:latin typeface="游明朝 Demibold"/>
                <a:cs typeface="游明朝 Demibold"/>
              </a:rPr>
              <a:t> 部長</a:t>
            </a:r>
            <a:endParaRPr sz="850" dirty="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田村 健一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 dirty="0">
              <a:latin typeface="游明朝 Demibold"/>
              <a:cs typeface="游明朝 Demibold"/>
            </a:endParaRPr>
          </a:p>
        </p:txBody>
      </p:sp>
      <p:sp>
        <p:nvSpPr>
          <p:cNvPr id="189" name="ゲスト名前">
            <a:extLst>
              <a:ext uri="{FF2B5EF4-FFF2-40B4-BE49-F238E27FC236}">
                <a16:creationId xmlns:a16="http://schemas.microsoft.com/office/drawing/2014/main" id="{15BFFD3D-2020-D71A-BC1B-A1CE55F8C363}"/>
              </a:ext>
            </a:extLst>
          </p:cNvPr>
          <p:cNvSpPr txBox="1"/>
          <p:nvPr/>
        </p:nvSpPr>
        <p:spPr>
          <a:xfrm>
            <a:off x="348307" y="10942362"/>
            <a:ext cx="664210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新郎同僚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石井 彩花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190" name="ゲスト名前">
            <a:extLst>
              <a:ext uri="{FF2B5EF4-FFF2-40B4-BE49-F238E27FC236}">
                <a16:creationId xmlns:a16="http://schemas.microsoft.com/office/drawing/2014/main" id="{1A228087-0792-E01E-249B-AACA090F314B}"/>
              </a:ext>
            </a:extLst>
          </p:cNvPr>
          <p:cNvSpPr txBox="1"/>
          <p:nvPr/>
        </p:nvSpPr>
        <p:spPr>
          <a:xfrm>
            <a:off x="1531924" y="10411228"/>
            <a:ext cx="539115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会社 </a:t>
            </a:r>
            <a:r>
              <a:rPr sz="850" b="1" spc="-70" dirty="0">
                <a:latin typeface="游明朝 Demibold"/>
                <a:cs typeface="游明朝 Demibold"/>
              </a:rPr>
              <a:t>B</a:t>
            </a:r>
            <a:r>
              <a:rPr sz="850" b="1" spc="-90" dirty="0">
                <a:latin typeface="游明朝 Demibold"/>
                <a:cs typeface="游明朝 Demibold"/>
              </a:rPr>
              <a:t> 部長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14" dirty="0">
                <a:latin typeface="游明朝 Demibold"/>
                <a:cs typeface="游明朝 Demibold"/>
              </a:rPr>
              <a:t>鈴木 明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191" name="ゲスト名前">
            <a:extLst>
              <a:ext uri="{FF2B5EF4-FFF2-40B4-BE49-F238E27FC236}">
                <a16:creationId xmlns:a16="http://schemas.microsoft.com/office/drawing/2014/main" id="{EA75C7F7-7819-415D-EF2B-F677B64A3E57}"/>
              </a:ext>
            </a:extLst>
          </p:cNvPr>
          <p:cNvSpPr txBox="1"/>
          <p:nvPr/>
        </p:nvSpPr>
        <p:spPr>
          <a:xfrm>
            <a:off x="1531910" y="10942362"/>
            <a:ext cx="789305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新郎同僚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佐々木 俊介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192" name="ゲスト名前">
            <a:extLst>
              <a:ext uri="{FF2B5EF4-FFF2-40B4-BE49-F238E27FC236}">
                <a16:creationId xmlns:a16="http://schemas.microsoft.com/office/drawing/2014/main" id="{D23E480A-1F35-5325-9A5B-DD4C2722BC06}"/>
              </a:ext>
            </a:extLst>
          </p:cNvPr>
          <p:cNvSpPr txBox="1"/>
          <p:nvPr/>
        </p:nvSpPr>
        <p:spPr>
          <a:xfrm>
            <a:off x="348289" y="11829107"/>
            <a:ext cx="699135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100" dirty="0">
                <a:latin typeface="游明朝 Demibold"/>
                <a:cs typeface="游明朝 Demibold"/>
              </a:rPr>
              <a:t>学生時代の友人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田中 健太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193" name="ゲスト名前">
            <a:extLst>
              <a:ext uri="{FF2B5EF4-FFF2-40B4-BE49-F238E27FC236}">
                <a16:creationId xmlns:a16="http://schemas.microsoft.com/office/drawing/2014/main" id="{A78DA882-21B4-872E-0E75-B724475BF308}"/>
              </a:ext>
            </a:extLst>
          </p:cNvPr>
          <p:cNvSpPr txBox="1"/>
          <p:nvPr/>
        </p:nvSpPr>
        <p:spPr>
          <a:xfrm>
            <a:off x="348307" y="12299870"/>
            <a:ext cx="664210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仕事仲間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佐藤 翔太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194" name="ゲスト名前">
            <a:extLst>
              <a:ext uri="{FF2B5EF4-FFF2-40B4-BE49-F238E27FC236}">
                <a16:creationId xmlns:a16="http://schemas.microsoft.com/office/drawing/2014/main" id="{9F2F8A43-206A-843F-D6A4-A60EE3F961B2}"/>
              </a:ext>
            </a:extLst>
          </p:cNvPr>
          <p:cNvSpPr txBox="1"/>
          <p:nvPr/>
        </p:nvSpPr>
        <p:spPr>
          <a:xfrm>
            <a:off x="1531924" y="11829067"/>
            <a:ext cx="699135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100" dirty="0">
                <a:latin typeface="游明朝 Demibold"/>
                <a:cs typeface="游明朝 Demibold"/>
              </a:rPr>
              <a:t>学生時代の友人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14" dirty="0">
                <a:latin typeface="游明朝 Demibold"/>
                <a:cs typeface="游明朝 Demibold"/>
              </a:rPr>
              <a:t>鈴木 優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195" name="ゲスト名前">
            <a:extLst>
              <a:ext uri="{FF2B5EF4-FFF2-40B4-BE49-F238E27FC236}">
                <a16:creationId xmlns:a16="http://schemas.microsoft.com/office/drawing/2014/main" id="{E661A8F2-915E-EE20-0446-4EBE3CB7981A}"/>
              </a:ext>
            </a:extLst>
          </p:cNvPr>
          <p:cNvSpPr txBox="1"/>
          <p:nvPr/>
        </p:nvSpPr>
        <p:spPr>
          <a:xfrm>
            <a:off x="1531910" y="12299870"/>
            <a:ext cx="664210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仕事仲間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高橋 大輔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196" name="ゲスト名前">
            <a:extLst>
              <a:ext uri="{FF2B5EF4-FFF2-40B4-BE49-F238E27FC236}">
                <a16:creationId xmlns:a16="http://schemas.microsoft.com/office/drawing/2014/main" id="{E351EF48-9CC9-E29A-CE3A-18EA477E1E57}"/>
              </a:ext>
            </a:extLst>
          </p:cNvPr>
          <p:cNvSpPr txBox="1"/>
          <p:nvPr/>
        </p:nvSpPr>
        <p:spPr>
          <a:xfrm>
            <a:off x="1531924" y="13056630"/>
            <a:ext cx="565150" cy="1032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新郎の姉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95" dirty="0">
                <a:latin typeface="游明朝 Demibold"/>
                <a:cs typeface="游明朝 Demibold"/>
              </a:rPr>
              <a:t>白木 明</a:t>
            </a:r>
            <a:endParaRPr sz="1100">
              <a:latin typeface="游明朝 Demibold"/>
              <a:cs typeface="游明朝 Demibold"/>
            </a:endParaRPr>
          </a:p>
          <a:p>
            <a:pPr marL="12700">
              <a:lnSpc>
                <a:spcPts val="1005"/>
              </a:lnSpc>
              <a:spcBef>
                <a:spcPts val="800"/>
              </a:spcBef>
            </a:pPr>
            <a:r>
              <a:rPr sz="850" b="1" spc="-95" dirty="0">
                <a:latin typeface="游明朝 Demibold"/>
                <a:cs typeface="游明朝 Demibold"/>
              </a:rPr>
              <a:t>新郎の兄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05" dirty="0">
                <a:latin typeface="游明朝 Demibold"/>
                <a:cs typeface="游明朝 Demibold"/>
              </a:rPr>
              <a:t>白木 一郎</a:t>
            </a:r>
            <a:endParaRPr sz="1100">
              <a:latin typeface="游明朝 Demibold"/>
              <a:cs typeface="游明朝 Demibold"/>
            </a:endParaRPr>
          </a:p>
          <a:p>
            <a:pPr marL="12700">
              <a:lnSpc>
                <a:spcPts val="1005"/>
              </a:lnSpc>
              <a:spcBef>
                <a:spcPts val="204"/>
              </a:spcBef>
            </a:pPr>
            <a:r>
              <a:rPr sz="850" b="1" spc="-90" dirty="0">
                <a:latin typeface="游明朝 Demibold"/>
                <a:cs typeface="游明朝 Demibold"/>
              </a:rPr>
              <a:t>新郎父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05" dirty="0">
                <a:latin typeface="游明朝 Demibold"/>
                <a:cs typeface="游明朝 Demibold"/>
              </a:rPr>
              <a:t>白木 太郎</a:t>
            </a:r>
            <a:endParaRPr sz="1100">
              <a:latin typeface="游明朝 Demibold"/>
              <a:cs typeface="游明朝 Demibold"/>
            </a:endParaRPr>
          </a:p>
        </p:txBody>
      </p:sp>
      <p:sp>
        <p:nvSpPr>
          <p:cNvPr id="197" name="ゲスト名前">
            <a:extLst>
              <a:ext uri="{FF2B5EF4-FFF2-40B4-BE49-F238E27FC236}">
                <a16:creationId xmlns:a16="http://schemas.microsoft.com/office/drawing/2014/main" id="{919E931C-B37F-60D6-403E-CE67DF351628}"/>
              </a:ext>
            </a:extLst>
          </p:cNvPr>
          <p:cNvSpPr txBox="1"/>
          <p:nvPr/>
        </p:nvSpPr>
        <p:spPr>
          <a:xfrm>
            <a:off x="348307" y="13056630"/>
            <a:ext cx="602615" cy="1032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100" dirty="0">
                <a:latin typeface="游明朝 Demibold"/>
                <a:cs typeface="游明朝 Demibold"/>
              </a:rPr>
              <a:t>新郎の姉の夫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05" dirty="0">
                <a:latin typeface="游明朝 Demibold"/>
                <a:cs typeface="游明朝 Demibold"/>
              </a:rPr>
              <a:t>白木 大輔</a:t>
            </a:r>
            <a:endParaRPr sz="1100">
              <a:latin typeface="游明朝 Demibold"/>
              <a:cs typeface="游明朝 Demibold"/>
            </a:endParaRPr>
          </a:p>
          <a:p>
            <a:pPr marL="12700">
              <a:lnSpc>
                <a:spcPts val="1005"/>
              </a:lnSpc>
              <a:spcBef>
                <a:spcPts val="800"/>
              </a:spcBef>
            </a:pPr>
            <a:r>
              <a:rPr sz="850" b="1" spc="-95" dirty="0">
                <a:latin typeface="游明朝 Demibold"/>
                <a:cs typeface="游明朝 Demibold"/>
              </a:rPr>
              <a:t>新郎兄の妻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05" dirty="0">
                <a:latin typeface="游明朝 Demibold"/>
                <a:cs typeface="游明朝 Demibold"/>
              </a:rPr>
              <a:t>白木 美咲</a:t>
            </a:r>
            <a:endParaRPr sz="1100">
              <a:latin typeface="游明朝 Demibold"/>
              <a:cs typeface="游明朝 Demibold"/>
            </a:endParaRPr>
          </a:p>
          <a:p>
            <a:pPr marL="12700">
              <a:lnSpc>
                <a:spcPts val="1005"/>
              </a:lnSpc>
              <a:spcBef>
                <a:spcPts val="204"/>
              </a:spcBef>
            </a:pPr>
            <a:r>
              <a:rPr sz="850" b="1" spc="-90" dirty="0">
                <a:latin typeface="游明朝 Demibold"/>
                <a:cs typeface="游明朝 Demibold"/>
              </a:rPr>
              <a:t>新郎母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05" dirty="0">
                <a:latin typeface="游明朝 Demibold"/>
                <a:cs typeface="游明朝 Demibold"/>
              </a:rPr>
              <a:t>白木 花子</a:t>
            </a:r>
            <a:endParaRPr sz="1100">
              <a:latin typeface="游明朝 Demibold"/>
              <a:cs typeface="游明朝 Demibold"/>
            </a:endParaRPr>
          </a:p>
        </p:txBody>
      </p:sp>
      <p:sp>
        <p:nvSpPr>
          <p:cNvPr id="198" name="ゲスト名前">
            <a:extLst>
              <a:ext uri="{FF2B5EF4-FFF2-40B4-BE49-F238E27FC236}">
                <a16:creationId xmlns:a16="http://schemas.microsoft.com/office/drawing/2014/main" id="{E4CF9EEB-DA44-8D9B-B1A1-CFBC95D86D6F}"/>
              </a:ext>
            </a:extLst>
          </p:cNvPr>
          <p:cNvSpPr txBox="1"/>
          <p:nvPr/>
        </p:nvSpPr>
        <p:spPr>
          <a:xfrm>
            <a:off x="4009777" y="10411236"/>
            <a:ext cx="624840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会社 </a:t>
            </a:r>
            <a:r>
              <a:rPr sz="850" b="1" spc="-65" dirty="0">
                <a:latin typeface="游明朝 Demibold"/>
                <a:cs typeface="游明朝 Demibold"/>
              </a:rPr>
              <a:t>A</a:t>
            </a:r>
            <a:r>
              <a:rPr sz="850" b="1" spc="-90" dirty="0">
                <a:latin typeface="游明朝 Demibold"/>
                <a:cs typeface="游明朝 Demibold"/>
              </a:rPr>
              <a:t> 部長</a:t>
            </a:r>
            <a:endParaRPr sz="850" dirty="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35" dirty="0">
                <a:latin typeface="游明朝 Demibold"/>
                <a:cs typeface="游明朝 Demibold"/>
              </a:rPr>
              <a:t>〇〇〇〇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 dirty="0">
              <a:latin typeface="游明朝 Demibold"/>
              <a:cs typeface="游明朝 Demibold"/>
            </a:endParaRPr>
          </a:p>
        </p:txBody>
      </p:sp>
      <p:sp>
        <p:nvSpPr>
          <p:cNvPr id="199" name="ゲスト名前">
            <a:extLst>
              <a:ext uri="{FF2B5EF4-FFF2-40B4-BE49-F238E27FC236}">
                <a16:creationId xmlns:a16="http://schemas.microsoft.com/office/drawing/2014/main" id="{A2E0E024-C6D5-703A-A9D4-13B53E771F4B}"/>
              </a:ext>
            </a:extLst>
          </p:cNvPr>
          <p:cNvSpPr txBox="1"/>
          <p:nvPr/>
        </p:nvSpPr>
        <p:spPr>
          <a:xfrm>
            <a:off x="4009768" y="10942362"/>
            <a:ext cx="664210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新婦同僚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藤田 亜希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200" name="ゲスト名前">
            <a:extLst>
              <a:ext uri="{FF2B5EF4-FFF2-40B4-BE49-F238E27FC236}">
                <a16:creationId xmlns:a16="http://schemas.microsoft.com/office/drawing/2014/main" id="{A94A6E2F-A534-9B1D-4A87-4017326EE235}"/>
              </a:ext>
            </a:extLst>
          </p:cNvPr>
          <p:cNvSpPr txBox="1"/>
          <p:nvPr/>
        </p:nvSpPr>
        <p:spPr>
          <a:xfrm>
            <a:off x="5193419" y="10411228"/>
            <a:ext cx="624840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会社 </a:t>
            </a:r>
            <a:r>
              <a:rPr sz="850" b="1" spc="-70" dirty="0">
                <a:latin typeface="游明朝 Demibold"/>
                <a:cs typeface="游明朝 Demibold"/>
              </a:rPr>
              <a:t>B</a:t>
            </a:r>
            <a:r>
              <a:rPr sz="850" b="1" spc="-90" dirty="0">
                <a:latin typeface="游明朝 Demibold"/>
                <a:cs typeface="游明朝 Demibold"/>
              </a:rPr>
              <a:t> 部長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35" dirty="0">
                <a:latin typeface="游明朝 Demibold"/>
                <a:cs typeface="游明朝 Demibold"/>
              </a:rPr>
              <a:t>〇〇〇〇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201" name="ゲスト名前">
            <a:extLst>
              <a:ext uri="{FF2B5EF4-FFF2-40B4-BE49-F238E27FC236}">
                <a16:creationId xmlns:a16="http://schemas.microsoft.com/office/drawing/2014/main" id="{882C4264-41C9-190E-892F-27AB9BAA71CD}"/>
              </a:ext>
            </a:extLst>
          </p:cNvPr>
          <p:cNvSpPr txBox="1"/>
          <p:nvPr/>
        </p:nvSpPr>
        <p:spPr>
          <a:xfrm>
            <a:off x="5193410" y="10942362"/>
            <a:ext cx="789305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新婦同僚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吉田 美沙子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202" name="ゲスト名前">
            <a:extLst>
              <a:ext uri="{FF2B5EF4-FFF2-40B4-BE49-F238E27FC236}">
                <a16:creationId xmlns:a16="http://schemas.microsoft.com/office/drawing/2014/main" id="{3AAC12B6-8762-5624-8014-91A40CE7AEBE}"/>
              </a:ext>
            </a:extLst>
          </p:cNvPr>
          <p:cNvSpPr txBox="1"/>
          <p:nvPr/>
        </p:nvSpPr>
        <p:spPr>
          <a:xfrm>
            <a:off x="4009777" y="11829107"/>
            <a:ext cx="664210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仕事仲間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小林 香織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203" name="ゲスト名前">
            <a:extLst>
              <a:ext uri="{FF2B5EF4-FFF2-40B4-BE49-F238E27FC236}">
                <a16:creationId xmlns:a16="http://schemas.microsoft.com/office/drawing/2014/main" id="{5B8BE258-A576-9241-192B-6F6B51CBC6D7}"/>
              </a:ext>
            </a:extLst>
          </p:cNvPr>
          <p:cNvSpPr txBox="1"/>
          <p:nvPr/>
        </p:nvSpPr>
        <p:spPr>
          <a:xfrm>
            <a:off x="4009777" y="12299870"/>
            <a:ext cx="699135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100" dirty="0">
                <a:latin typeface="游明朝 Demibold"/>
                <a:cs typeface="游明朝 Demibold"/>
              </a:rPr>
              <a:t>学生時代の友人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山本 華子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204" name="ゲスト名前">
            <a:extLst>
              <a:ext uri="{FF2B5EF4-FFF2-40B4-BE49-F238E27FC236}">
                <a16:creationId xmlns:a16="http://schemas.microsoft.com/office/drawing/2014/main" id="{417F312E-D19A-EC99-9A88-4BCDB6094826}"/>
              </a:ext>
            </a:extLst>
          </p:cNvPr>
          <p:cNvSpPr txBox="1"/>
          <p:nvPr/>
        </p:nvSpPr>
        <p:spPr>
          <a:xfrm>
            <a:off x="5193419" y="11829067"/>
            <a:ext cx="664210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95" dirty="0">
                <a:latin typeface="游明朝 Demibold"/>
                <a:cs typeface="游明朝 Demibold"/>
              </a:rPr>
              <a:t>仕事仲間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森川 絵里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205" name="ゲスト名前">
            <a:extLst>
              <a:ext uri="{FF2B5EF4-FFF2-40B4-BE49-F238E27FC236}">
                <a16:creationId xmlns:a16="http://schemas.microsoft.com/office/drawing/2014/main" id="{7E59C0B5-7134-2FE5-4985-9AA224854C54}"/>
              </a:ext>
            </a:extLst>
          </p:cNvPr>
          <p:cNvSpPr txBox="1"/>
          <p:nvPr/>
        </p:nvSpPr>
        <p:spPr>
          <a:xfrm>
            <a:off x="5193419" y="12299870"/>
            <a:ext cx="789305" cy="3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100" dirty="0">
                <a:latin typeface="游明朝 Demibold"/>
                <a:cs typeface="游明朝 Demibold"/>
              </a:rPr>
              <a:t>学生時代の友人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20" dirty="0">
                <a:latin typeface="游明朝 Demibold"/>
                <a:cs typeface="游明朝 Demibold"/>
              </a:rPr>
              <a:t>中村 明日香</a:t>
            </a:r>
            <a:r>
              <a:rPr sz="850" b="1" spc="-50" dirty="0">
                <a:latin typeface="游明朝 Demibold"/>
                <a:cs typeface="游明朝 Demibold"/>
              </a:rPr>
              <a:t>様</a:t>
            </a:r>
            <a:endParaRPr sz="850">
              <a:latin typeface="游明朝 Demibold"/>
              <a:cs typeface="游明朝 Demibold"/>
            </a:endParaRPr>
          </a:p>
        </p:txBody>
      </p:sp>
      <p:sp>
        <p:nvSpPr>
          <p:cNvPr id="206" name="ゲスト名前">
            <a:extLst>
              <a:ext uri="{FF2B5EF4-FFF2-40B4-BE49-F238E27FC236}">
                <a16:creationId xmlns:a16="http://schemas.microsoft.com/office/drawing/2014/main" id="{296B81CC-5535-CCEF-A8F1-FE39A669A2F9}"/>
              </a:ext>
            </a:extLst>
          </p:cNvPr>
          <p:cNvSpPr txBox="1"/>
          <p:nvPr/>
        </p:nvSpPr>
        <p:spPr>
          <a:xfrm>
            <a:off x="4009777" y="13451589"/>
            <a:ext cx="602615" cy="637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100" dirty="0">
                <a:latin typeface="游明朝 Demibold"/>
                <a:cs typeface="游明朝 Demibold"/>
              </a:rPr>
              <a:t>新婦の姉の夫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05" dirty="0">
                <a:latin typeface="游明朝 Demibold"/>
                <a:cs typeface="游明朝 Demibold"/>
              </a:rPr>
              <a:t>黒田 優也</a:t>
            </a:r>
            <a:endParaRPr sz="1100">
              <a:latin typeface="游明朝 Demibold"/>
              <a:cs typeface="游明朝 Demibold"/>
            </a:endParaRPr>
          </a:p>
          <a:p>
            <a:pPr marL="12700">
              <a:lnSpc>
                <a:spcPts val="1005"/>
              </a:lnSpc>
              <a:spcBef>
                <a:spcPts val="204"/>
              </a:spcBef>
            </a:pPr>
            <a:r>
              <a:rPr sz="850" b="1" spc="-90" dirty="0">
                <a:latin typeface="游明朝 Demibold"/>
                <a:cs typeface="游明朝 Demibold"/>
              </a:rPr>
              <a:t>新婦母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05" dirty="0">
                <a:latin typeface="游明朝 Demibold"/>
                <a:cs typeface="游明朝 Demibold"/>
              </a:rPr>
              <a:t>黒田 直子</a:t>
            </a:r>
            <a:endParaRPr sz="1100">
              <a:latin typeface="游明朝 Demibold"/>
              <a:cs typeface="游明朝 Demibold"/>
            </a:endParaRPr>
          </a:p>
        </p:txBody>
      </p:sp>
      <p:sp>
        <p:nvSpPr>
          <p:cNvPr id="207" name="ゲスト名前">
            <a:extLst>
              <a:ext uri="{FF2B5EF4-FFF2-40B4-BE49-F238E27FC236}">
                <a16:creationId xmlns:a16="http://schemas.microsoft.com/office/drawing/2014/main" id="{B5D1C11D-0C1B-311A-B5DA-4F21C251610C}"/>
              </a:ext>
            </a:extLst>
          </p:cNvPr>
          <p:cNvSpPr txBox="1"/>
          <p:nvPr/>
        </p:nvSpPr>
        <p:spPr>
          <a:xfrm>
            <a:off x="5193419" y="13056630"/>
            <a:ext cx="602615" cy="1032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005"/>
              </a:lnSpc>
              <a:spcBef>
                <a:spcPts val="95"/>
              </a:spcBef>
            </a:pPr>
            <a:r>
              <a:rPr sz="850" b="1" spc="-100" dirty="0">
                <a:latin typeface="游明朝 Demibold"/>
                <a:cs typeface="游明朝 Demibold"/>
              </a:rPr>
              <a:t>新婦姉の子供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05" dirty="0">
                <a:latin typeface="游明朝 Demibold"/>
                <a:cs typeface="游明朝 Demibold"/>
              </a:rPr>
              <a:t>黒田 夏海</a:t>
            </a:r>
            <a:endParaRPr sz="1100">
              <a:latin typeface="游明朝 Demibold"/>
              <a:cs typeface="游明朝 Demibold"/>
            </a:endParaRPr>
          </a:p>
          <a:p>
            <a:pPr marL="12700">
              <a:lnSpc>
                <a:spcPts val="1005"/>
              </a:lnSpc>
              <a:spcBef>
                <a:spcPts val="680"/>
              </a:spcBef>
            </a:pPr>
            <a:r>
              <a:rPr sz="850" b="1" spc="-95" dirty="0">
                <a:latin typeface="游明朝 Demibold"/>
                <a:cs typeface="游明朝 Demibold"/>
              </a:rPr>
              <a:t>新婦の姉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05" dirty="0">
                <a:latin typeface="游明朝 Demibold"/>
                <a:cs typeface="游明朝 Demibold"/>
              </a:rPr>
              <a:t>黒田 美奈</a:t>
            </a:r>
            <a:endParaRPr sz="1100">
              <a:latin typeface="游明朝 Demibold"/>
              <a:cs typeface="游明朝 Demibold"/>
            </a:endParaRPr>
          </a:p>
          <a:p>
            <a:pPr marL="12700">
              <a:lnSpc>
                <a:spcPts val="1005"/>
              </a:lnSpc>
              <a:spcBef>
                <a:spcPts val="325"/>
              </a:spcBef>
            </a:pPr>
            <a:r>
              <a:rPr sz="850" b="1" spc="-90" dirty="0">
                <a:latin typeface="游明朝 Demibold"/>
                <a:cs typeface="游明朝 Demibold"/>
              </a:rPr>
              <a:t>新婦父</a:t>
            </a:r>
            <a:endParaRPr sz="850">
              <a:latin typeface="游明朝 Demibold"/>
              <a:cs typeface="游明朝 Demibold"/>
            </a:endParaRPr>
          </a:p>
          <a:p>
            <a:pPr marL="12700">
              <a:lnSpc>
                <a:spcPts val="1305"/>
              </a:lnSpc>
            </a:pPr>
            <a:r>
              <a:rPr sz="1100" b="1" spc="-105" dirty="0">
                <a:latin typeface="游明朝 Demibold"/>
                <a:cs typeface="游明朝 Demibold"/>
              </a:rPr>
              <a:t>黒田 俊一</a:t>
            </a:r>
            <a:endParaRPr sz="1100">
              <a:latin typeface="游明朝 Demibold"/>
              <a:cs typeface="游明朝 Demibold"/>
            </a:endParaRPr>
          </a:p>
        </p:txBody>
      </p:sp>
      <p:sp>
        <p:nvSpPr>
          <p:cNvPr id="208" name="高砂新郎名前">
            <a:extLst>
              <a:ext uri="{FF2B5EF4-FFF2-40B4-BE49-F238E27FC236}">
                <a16:creationId xmlns:a16="http://schemas.microsoft.com/office/drawing/2014/main" id="{29D73E0A-72CB-D8BB-7908-C1076940DD58}"/>
              </a:ext>
            </a:extLst>
          </p:cNvPr>
          <p:cNvSpPr txBox="1"/>
          <p:nvPr/>
        </p:nvSpPr>
        <p:spPr>
          <a:xfrm>
            <a:off x="2688468" y="9842543"/>
            <a:ext cx="304165" cy="33214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3180">
              <a:lnSpc>
                <a:spcPts val="1135"/>
              </a:lnSpc>
              <a:spcBef>
                <a:spcPts val="90"/>
              </a:spcBef>
            </a:pPr>
            <a:r>
              <a:rPr sz="950" b="1" spc="-85" dirty="0">
                <a:latin typeface="游明朝 Demibold"/>
                <a:cs typeface="游明朝 Demibold"/>
              </a:rPr>
              <a:t>新郎</a:t>
            </a:r>
            <a:endParaRPr sz="950" dirty="0">
              <a:latin typeface="游明朝 Demibold"/>
              <a:cs typeface="游明朝 Demibold"/>
            </a:endParaRPr>
          </a:p>
          <a:p>
            <a:pPr marL="12700">
              <a:lnSpc>
                <a:spcPts val="1435"/>
              </a:lnSpc>
            </a:pPr>
            <a:r>
              <a:rPr sz="1200" b="1" spc="-85" dirty="0">
                <a:latin typeface="游明朝 Demibold"/>
                <a:cs typeface="游明朝 Demibold"/>
              </a:rPr>
              <a:t>雅人</a:t>
            </a:r>
            <a:endParaRPr sz="1200" dirty="0">
              <a:latin typeface="游明朝 Demibold"/>
              <a:cs typeface="游明朝 Demibold"/>
            </a:endParaRPr>
          </a:p>
        </p:txBody>
      </p:sp>
      <p:sp>
        <p:nvSpPr>
          <p:cNvPr id="209" name="高砂新婦名前">
            <a:extLst>
              <a:ext uri="{FF2B5EF4-FFF2-40B4-BE49-F238E27FC236}">
                <a16:creationId xmlns:a16="http://schemas.microsoft.com/office/drawing/2014/main" id="{D88DAE70-4395-44AB-C6AD-3102316FAD83}"/>
              </a:ext>
            </a:extLst>
          </p:cNvPr>
          <p:cNvSpPr txBox="1"/>
          <p:nvPr/>
        </p:nvSpPr>
        <p:spPr>
          <a:xfrm>
            <a:off x="3482664" y="9847232"/>
            <a:ext cx="304165" cy="33214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5085">
              <a:lnSpc>
                <a:spcPts val="1135"/>
              </a:lnSpc>
              <a:spcBef>
                <a:spcPts val="90"/>
              </a:spcBef>
            </a:pPr>
            <a:r>
              <a:rPr sz="950" b="1" spc="-85" dirty="0">
                <a:latin typeface="游明朝 Demibold"/>
                <a:cs typeface="游明朝 Demibold"/>
              </a:rPr>
              <a:t>新婦</a:t>
            </a:r>
            <a:endParaRPr sz="950">
              <a:latin typeface="游明朝 Demibold"/>
              <a:cs typeface="游明朝 Demibold"/>
            </a:endParaRPr>
          </a:p>
          <a:p>
            <a:pPr marL="12700">
              <a:lnSpc>
                <a:spcPts val="1435"/>
              </a:lnSpc>
            </a:pPr>
            <a:r>
              <a:rPr sz="1200" b="1" spc="-85" dirty="0">
                <a:latin typeface="游明朝 Demibold"/>
                <a:cs typeface="游明朝 Demibold"/>
              </a:rPr>
              <a:t>結衣</a:t>
            </a:r>
            <a:endParaRPr sz="1200">
              <a:latin typeface="游明朝 Demibold"/>
              <a:cs typeface="游明朝 Demibold"/>
            </a:endParaRPr>
          </a:p>
        </p:txBody>
      </p:sp>
      <p:grpSp>
        <p:nvGrpSpPr>
          <p:cNvPr id="210" name="結婚披露宴御席次表">
            <a:extLst>
              <a:ext uri="{FF2B5EF4-FFF2-40B4-BE49-F238E27FC236}">
                <a16:creationId xmlns:a16="http://schemas.microsoft.com/office/drawing/2014/main" id="{B9F5688B-9E14-AE08-BDEF-2B6E33AD9BC5}"/>
              </a:ext>
            </a:extLst>
          </p:cNvPr>
          <p:cNvGrpSpPr/>
          <p:nvPr/>
        </p:nvGrpSpPr>
        <p:grpSpPr>
          <a:xfrm>
            <a:off x="345306" y="9302003"/>
            <a:ext cx="2034311" cy="447736"/>
            <a:chOff x="345306" y="9302003"/>
            <a:chExt cx="2034311" cy="447736"/>
          </a:xfrm>
        </p:grpSpPr>
        <p:sp>
          <p:nvSpPr>
            <p:cNvPr id="211" name="object 53">
              <a:extLst>
                <a:ext uri="{FF2B5EF4-FFF2-40B4-BE49-F238E27FC236}">
                  <a16:creationId xmlns:a16="http://schemas.microsoft.com/office/drawing/2014/main" id="{C24C8587-B93B-CA6D-6A67-50E96944BD01}"/>
                </a:ext>
              </a:extLst>
            </p:cNvPr>
            <p:cNvSpPr txBox="1"/>
            <p:nvPr/>
          </p:nvSpPr>
          <p:spPr>
            <a:xfrm>
              <a:off x="345306" y="9519549"/>
              <a:ext cx="508634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1400" b="1" spc="-125" dirty="0">
                  <a:latin typeface="游明朝 Demibold"/>
                  <a:cs typeface="游明朝 Demibold"/>
                </a:rPr>
                <a:t>黒田家</a:t>
              </a:r>
              <a:endParaRPr sz="1400" dirty="0">
                <a:latin typeface="游明朝 Demibold"/>
                <a:cs typeface="游明朝 Demibold"/>
              </a:endParaRPr>
            </a:p>
          </p:txBody>
        </p:sp>
        <p:sp>
          <p:nvSpPr>
            <p:cNvPr id="212" name="object 54">
              <a:extLst>
                <a:ext uri="{FF2B5EF4-FFF2-40B4-BE49-F238E27FC236}">
                  <a16:creationId xmlns:a16="http://schemas.microsoft.com/office/drawing/2014/main" id="{B7A538E8-F888-BC4E-7EA7-DFE54E8F887B}"/>
                </a:ext>
              </a:extLst>
            </p:cNvPr>
            <p:cNvSpPr txBox="1"/>
            <p:nvPr/>
          </p:nvSpPr>
          <p:spPr>
            <a:xfrm>
              <a:off x="861622" y="9417098"/>
              <a:ext cx="1517995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14"/>
                </a:spcBef>
              </a:pPr>
              <a:r>
                <a:rPr sz="1400" b="1" spc="-70" dirty="0">
                  <a:latin typeface="游明朝 Demibold"/>
                  <a:cs typeface="游明朝 Demibold"/>
                </a:rPr>
                <a:t>結婚披露宴御席次</a:t>
              </a:r>
              <a:endParaRPr sz="1400" dirty="0">
                <a:latin typeface="游明朝 Demibold"/>
                <a:cs typeface="游明朝 Demibold"/>
              </a:endParaRPr>
            </a:p>
          </p:txBody>
        </p:sp>
        <p:sp>
          <p:nvSpPr>
            <p:cNvPr id="213" name="object 53">
              <a:extLst>
                <a:ext uri="{FF2B5EF4-FFF2-40B4-BE49-F238E27FC236}">
                  <a16:creationId xmlns:a16="http://schemas.microsoft.com/office/drawing/2014/main" id="{73B2E454-3FA8-8A92-BBAC-B0ECFE71B439}"/>
                </a:ext>
              </a:extLst>
            </p:cNvPr>
            <p:cNvSpPr txBox="1"/>
            <p:nvPr/>
          </p:nvSpPr>
          <p:spPr>
            <a:xfrm>
              <a:off x="349147" y="9302003"/>
              <a:ext cx="508634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lang="ja-JP" altLang="en-US" sz="1400" b="1" spc="-125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游明朝 Demibold"/>
                </a:rPr>
                <a:t>白木</a:t>
              </a:r>
              <a:r>
                <a:rPr sz="1400" b="1" spc="-125" dirty="0">
                  <a:latin typeface="游明朝 Demibold" panose="02020600000000000000" pitchFamily="18" charset="-128"/>
                  <a:ea typeface="游明朝 Demibold" panose="02020600000000000000" pitchFamily="18" charset="-128"/>
                  <a:cs typeface="游明朝 Demibold"/>
                </a:rPr>
                <a:t>家</a:t>
              </a:r>
              <a:endParaRPr sz="140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游明朝 Demibold"/>
              </a:endParaRPr>
            </a:p>
          </p:txBody>
        </p:sp>
      </p:grpSp>
      <p:grpSp>
        <p:nvGrpSpPr>
          <p:cNvPr id="214" name="質問背景">
            <a:extLst>
              <a:ext uri="{FF2B5EF4-FFF2-40B4-BE49-F238E27FC236}">
                <a16:creationId xmlns:a16="http://schemas.microsoft.com/office/drawing/2014/main" id="{7B7651B2-C001-5B1B-8377-B606AEFDE0BC}"/>
              </a:ext>
            </a:extLst>
          </p:cNvPr>
          <p:cNvGrpSpPr>
            <a:grpSpLocks/>
          </p:cNvGrpSpPr>
          <p:nvPr/>
        </p:nvGrpSpPr>
        <p:grpSpPr>
          <a:xfrm>
            <a:off x="360000" y="5731403"/>
            <a:ext cx="9072000" cy="3354378"/>
            <a:chOff x="478809" y="3453939"/>
            <a:chExt cx="9072000" cy="3354378"/>
          </a:xfrm>
        </p:grpSpPr>
        <p:sp>
          <p:nvSpPr>
            <p:cNvPr id="215" name="柄背景">
              <a:extLst>
                <a:ext uri="{FF2B5EF4-FFF2-40B4-BE49-F238E27FC236}">
                  <a16:creationId xmlns:a16="http://schemas.microsoft.com/office/drawing/2014/main" id="{5756A627-693E-955C-A8AE-53E7194EFB23}"/>
                </a:ext>
              </a:extLst>
            </p:cNvPr>
            <p:cNvSpPr>
              <a:spLocks/>
            </p:cNvSpPr>
            <p:nvPr/>
          </p:nvSpPr>
          <p:spPr>
            <a:xfrm>
              <a:off x="478809" y="3453939"/>
              <a:ext cx="9072000" cy="3354378"/>
            </a:xfrm>
            <a:prstGeom prst="rect">
              <a:avLst/>
            </a:prstGeom>
            <a:solidFill>
              <a:srgbClr val="D3BA6E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柄">
              <a:extLst>
                <a:ext uri="{FF2B5EF4-FFF2-40B4-BE49-F238E27FC236}">
                  <a16:creationId xmlns:a16="http://schemas.microsoft.com/office/drawing/2014/main" id="{CE8BBF2B-477E-E74B-545B-8025741A7119}"/>
                </a:ext>
              </a:extLst>
            </p:cNvPr>
            <p:cNvSpPr>
              <a:spLocks/>
            </p:cNvSpPr>
            <p:nvPr/>
          </p:nvSpPr>
          <p:spPr>
            <a:xfrm>
              <a:off x="478809" y="3453939"/>
              <a:ext cx="9072000" cy="3354378"/>
            </a:xfrm>
            <a:prstGeom prst="rect">
              <a:avLst/>
            </a:prstGeom>
            <a:blipFill dpi="0" rotWithShape="1">
              <a:blip r:embed="rId9">
                <a:alphaModFix amt="25000"/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tile tx="0" ty="0" sx="22000" sy="22000" flip="none" algn="tl"/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217" name="花柄ベージュ">
            <a:extLst>
              <a:ext uri="{FF2B5EF4-FFF2-40B4-BE49-F238E27FC236}">
                <a16:creationId xmlns:a16="http://schemas.microsoft.com/office/drawing/2014/main" id="{DE30C213-75DC-D231-5560-9CA94C858EA2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53000"/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150489" y="8351031"/>
            <a:ext cx="2237994" cy="1584198"/>
          </a:xfrm>
          <a:prstGeom prst="rect">
            <a:avLst/>
          </a:prstGeom>
        </p:spPr>
      </p:pic>
      <p:grpSp>
        <p:nvGrpSpPr>
          <p:cNvPr id="218" name="質問ふきだし">
            <a:extLst>
              <a:ext uri="{FF2B5EF4-FFF2-40B4-BE49-F238E27FC236}">
                <a16:creationId xmlns:a16="http://schemas.microsoft.com/office/drawing/2014/main" id="{1DD42360-80CD-5803-3539-18287BAEAEF0}"/>
              </a:ext>
            </a:extLst>
          </p:cNvPr>
          <p:cNvGrpSpPr/>
          <p:nvPr/>
        </p:nvGrpSpPr>
        <p:grpSpPr>
          <a:xfrm>
            <a:off x="1903624" y="6203266"/>
            <a:ext cx="6020863" cy="2776477"/>
            <a:chOff x="1903624" y="6203266"/>
            <a:chExt cx="6020863" cy="2776477"/>
          </a:xfrm>
        </p:grpSpPr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81F233E9-B28C-A9BD-007A-1C3D07850DD2}"/>
                </a:ext>
              </a:extLst>
            </p:cNvPr>
            <p:cNvSpPr/>
            <p:nvPr/>
          </p:nvSpPr>
          <p:spPr>
            <a:xfrm>
              <a:off x="2233055" y="6203266"/>
              <a:ext cx="5364000" cy="27764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二等辺三角形 219">
              <a:extLst>
                <a:ext uri="{FF2B5EF4-FFF2-40B4-BE49-F238E27FC236}">
                  <a16:creationId xmlns:a16="http://schemas.microsoft.com/office/drawing/2014/main" id="{90910E12-7F9D-E503-987E-AB9F0A93442F}"/>
                </a:ext>
              </a:extLst>
            </p:cNvPr>
            <p:cNvSpPr/>
            <p:nvPr/>
          </p:nvSpPr>
          <p:spPr>
            <a:xfrm rot="16200000">
              <a:off x="1970711" y="7226356"/>
              <a:ext cx="231670" cy="3658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二等辺三角形 220">
              <a:extLst>
                <a:ext uri="{FF2B5EF4-FFF2-40B4-BE49-F238E27FC236}">
                  <a16:creationId xmlns:a16="http://schemas.microsoft.com/office/drawing/2014/main" id="{9D104366-4180-31A6-C26D-6009476D7673}"/>
                </a:ext>
              </a:extLst>
            </p:cNvPr>
            <p:cNvSpPr/>
            <p:nvPr/>
          </p:nvSpPr>
          <p:spPr>
            <a:xfrm rot="5400000">
              <a:off x="7625731" y="7242148"/>
              <a:ext cx="231670" cy="36584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2" name="ハート">
            <a:extLst>
              <a:ext uri="{FF2B5EF4-FFF2-40B4-BE49-F238E27FC236}">
                <a16:creationId xmlns:a16="http://schemas.microsoft.com/office/drawing/2014/main" id="{E4B5DA80-60DC-0185-A940-1F44A6F8296D}"/>
              </a:ext>
            </a:extLst>
          </p:cNvPr>
          <p:cNvSpPr/>
          <p:nvPr/>
        </p:nvSpPr>
        <p:spPr>
          <a:xfrm>
            <a:off x="3766650" y="6722958"/>
            <a:ext cx="2202180" cy="1861820"/>
          </a:xfrm>
          <a:custGeom>
            <a:avLst/>
            <a:gdLst/>
            <a:ahLst/>
            <a:cxnLst/>
            <a:rect l="l" t="t" r="r" b="b"/>
            <a:pathLst>
              <a:path w="2202179" h="1861820">
                <a:moveTo>
                  <a:pt x="1680181" y="0"/>
                </a:moveTo>
                <a:lnTo>
                  <a:pt x="1635405" y="46"/>
                </a:lnTo>
                <a:lnTo>
                  <a:pt x="1590691" y="3667"/>
                </a:lnTo>
                <a:lnTo>
                  <a:pt x="1546228" y="10730"/>
                </a:lnTo>
                <a:lnTo>
                  <a:pt x="1502205" y="21100"/>
                </a:lnTo>
                <a:lnTo>
                  <a:pt x="1458810" y="34643"/>
                </a:lnTo>
                <a:lnTo>
                  <a:pt x="1416231" y="51224"/>
                </a:lnTo>
                <a:lnTo>
                  <a:pt x="1374658" y="70709"/>
                </a:lnTo>
                <a:lnTo>
                  <a:pt x="1334279" y="92964"/>
                </a:lnTo>
                <a:lnTo>
                  <a:pt x="1295283" y="117854"/>
                </a:lnTo>
                <a:lnTo>
                  <a:pt x="1257858" y="145245"/>
                </a:lnTo>
                <a:lnTo>
                  <a:pt x="1222193" y="175003"/>
                </a:lnTo>
                <a:lnTo>
                  <a:pt x="1188477" y="206993"/>
                </a:lnTo>
                <a:lnTo>
                  <a:pt x="1156898" y="241081"/>
                </a:lnTo>
                <a:lnTo>
                  <a:pt x="1127645" y="277134"/>
                </a:lnTo>
                <a:lnTo>
                  <a:pt x="1100906" y="315015"/>
                </a:lnTo>
                <a:lnTo>
                  <a:pt x="1074167" y="277134"/>
                </a:lnTo>
                <a:lnTo>
                  <a:pt x="1044914" y="241081"/>
                </a:lnTo>
                <a:lnTo>
                  <a:pt x="1013334" y="206993"/>
                </a:lnTo>
                <a:lnTo>
                  <a:pt x="979618" y="175003"/>
                </a:lnTo>
                <a:lnTo>
                  <a:pt x="943953" y="145245"/>
                </a:lnTo>
                <a:lnTo>
                  <a:pt x="906528" y="117854"/>
                </a:lnTo>
                <a:lnTo>
                  <a:pt x="867532" y="92964"/>
                </a:lnTo>
                <a:lnTo>
                  <a:pt x="827153" y="70709"/>
                </a:lnTo>
                <a:lnTo>
                  <a:pt x="785580" y="51224"/>
                </a:lnTo>
                <a:lnTo>
                  <a:pt x="743002" y="34643"/>
                </a:lnTo>
                <a:lnTo>
                  <a:pt x="699607" y="21100"/>
                </a:lnTo>
                <a:lnTo>
                  <a:pt x="655583" y="10730"/>
                </a:lnTo>
                <a:lnTo>
                  <a:pt x="611120" y="3667"/>
                </a:lnTo>
                <a:lnTo>
                  <a:pt x="566406" y="46"/>
                </a:lnTo>
                <a:lnTo>
                  <a:pt x="521630" y="0"/>
                </a:lnTo>
                <a:lnTo>
                  <a:pt x="476980" y="3663"/>
                </a:lnTo>
                <a:lnTo>
                  <a:pt x="432645" y="11171"/>
                </a:lnTo>
                <a:lnTo>
                  <a:pt x="388814" y="22658"/>
                </a:lnTo>
                <a:lnTo>
                  <a:pt x="345675" y="38257"/>
                </a:lnTo>
                <a:lnTo>
                  <a:pt x="303013" y="58269"/>
                </a:lnTo>
                <a:lnTo>
                  <a:pt x="263017" y="81716"/>
                </a:lnTo>
                <a:lnTo>
                  <a:pt x="225717" y="108366"/>
                </a:lnTo>
                <a:lnTo>
                  <a:pt x="191146" y="137985"/>
                </a:lnTo>
                <a:lnTo>
                  <a:pt x="159334" y="170341"/>
                </a:lnTo>
                <a:lnTo>
                  <a:pt x="130315" y="205202"/>
                </a:lnTo>
                <a:lnTo>
                  <a:pt x="104119" y="242335"/>
                </a:lnTo>
                <a:lnTo>
                  <a:pt x="80779" y="281508"/>
                </a:lnTo>
                <a:lnTo>
                  <a:pt x="60325" y="322487"/>
                </a:lnTo>
                <a:lnTo>
                  <a:pt x="42790" y="365041"/>
                </a:lnTo>
                <a:lnTo>
                  <a:pt x="28205" y="408936"/>
                </a:lnTo>
                <a:lnTo>
                  <a:pt x="16601" y="453941"/>
                </a:lnTo>
                <a:lnTo>
                  <a:pt x="8012" y="499823"/>
                </a:lnTo>
                <a:lnTo>
                  <a:pt x="2467" y="546348"/>
                </a:lnTo>
                <a:lnTo>
                  <a:pt x="0" y="593285"/>
                </a:lnTo>
                <a:lnTo>
                  <a:pt x="640" y="640401"/>
                </a:lnTo>
                <a:lnTo>
                  <a:pt x="4421" y="687464"/>
                </a:lnTo>
                <a:lnTo>
                  <a:pt x="11374" y="734240"/>
                </a:lnTo>
                <a:lnTo>
                  <a:pt x="21531" y="780497"/>
                </a:lnTo>
                <a:lnTo>
                  <a:pt x="34922" y="826004"/>
                </a:lnTo>
                <a:lnTo>
                  <a:pt x="51581" y="870526"/>
                </a:lnTo>
                <a:lnTo>
                  <a:pt x="278701" y="1177058"/>
                </a:lnTo>
                <a:lnTo>
                  <a:pt x="632388" y="1500867"/>
                </a:lnTo>
                <a:lnTo>
                  <a:pt x="958003" y="1757260"/>
                </a:lnTo>
                <a:lnTo>
                  <a:pt x="1100906" y="1861545"/>
                </a:lnTo>
                <a:lnTo>
                  <a:pt x="1623329" y="1490859"/>
                </a:lnTo>
                <a:lnTo>
                  <a:pt x="1906776" y="1264066"/>
                </a:lnTo>
                <a:lnTo>
                  <a:pt x="2049622" y="1088257"/>
                </a:lnTo>
                <a:lnTo>
                  <a:pt x="2150243" y="870526"/>
                </a:lnTo>
                <a:lnTo>
                  <a:pt x="2166900" y="826004"/>
                </a:lnTo>
                <a:lnTo>
                  <a:pt x="2180290" y="780497"/>
                </a:lnTo>
                <a:lnTo>
                  <a:pt x="2190445" y="734240"/>
                </a:lnTo>
                <a:lnTo>
                  <a:pt x="2197397" y="687464"/>
                </a:lnTo>
                <a:lnTo>
                  <a:pt x="2201177" y="640401"/>
                </a:lnTo>
                <a:lnTo>
                  <a:pt x="2201817" y="593285"/>
                </a:lnTo>
                <a:lnTo>
                  <a:pt x="2199348" y="546348"/>
                </a:lnTo>
                <a:lnTo>
                  <a:pt x="2193803" y="499823"/>
                </a:lnTo>
                <a:lnTo>
                  <a:pt x="2185212" y="453941"/>
                </a:lnTo>
                <a:lnTo>
                  <a:pt x="2173609" y="408936"/>
                </a:lnTo>
                <a:lnTo>
                  <a:pt x="2159023" y="365041"/>
                </a:lnTo>
                <a:lnTo>
                  <a:pt x="2141487" y="322487"/>
                </a:lnTo>
                <a:lnTo>
                  <a:pt x="2121033" y="281508"/>
                </a:lnTo>
                <a:lnTo>
                  <a:pt x="2097692" y="242335"/>
                </a:lnTo>
                <a:lnTo>
                  <a:pt x="2071497" y="205202"/>
                </a:lnTo>
                <a:lnTo>
                  <a:pt x="2042477" y="170341"/>
                </a:lnTo>
                <a:lnTo>
                  <a:pt x="2010666" y="137985"/>
                </a:lnTo>
                <a:lnTo>
                  <a:pt x="1976095" y="108366"/>
                </a:lnTo>
                <a:lnTo>
                  <a:pt x="1938795" y="81716"/>
                </a:lnTo>
                <a:lnTo>
                  <a:pt x="1898798" y="58269"/>
                </a:lnTo>
                <a:lnTo>
                  <a:pt x="1856137" y="38257"/>
                </a:lnTo>
                <a:lnTo>
                  <a:pt x="1812997" y="22658"/>
                </a:lnTo>
                <a:lnTo>
                  <a:pt x="1769166" y="11171"/>
                </a:lnTo>
                <a:lnTo>
                  <a:pt x="1724831" y="3663"/>
                </a:lnTo>
                <a:lnTo>
                  <a:pt x="1680181" y="0"/>
                </a:lnTo>
                <a:close/>
              </a:path>
            </a:pathLst>
          </a:custGeom>
          <a:solidFill>
            <a:srgbClr val="EE303C">
              <a:alpha val="25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新郎への質問">
            <a:extLst>
              <a:ext uri="{FF2B5EF4-FFF2-40B4-BE49-F238E27FC236}">
                <a16:creationId xmlns:a16="http://schemas.microsoft.com/office/drawing/2014/main" id="{BEC91AAC-B849-5774-9DD0-B4CDA316BD1C}"/>
              </a:ext>
            </a:extLst>
          </p:cNvPr>
          <p:cNvSpPr txBox="1"/>
          <p:nvPr/>
        </p:nvSpPr>
        <p:spPr>
          <a:xfrm>
            <a:off x="2311808" y="6327227"/>
            <a:ext cx="2338070" cy="2480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-110" dirty="0">
                <a:latin typeface="游ゴシック"/>
                <a:cs typeface="游ゴシック"/>
              </a:rPr>
              <a:t>結衣さんの呼び名</a:t>
            </a:r>
            <a:endParaRPr sz="1050" dirty="0">
              <a:latin typeface="游ゴシック"/>
              <a:cs typeface="游ゴシック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1050" spc="-100" dirty="0">
                <a:latin typeface="游明朝"/>
                <a:cs typeface="游明朝"/>
              </a:rPr>
              <a:t>ユッキー</a:t>
            </a:r>
            <a:endParaRPr sz="1050" dirty="0">
              <a:latin typeface="游明朝"/>
              <a:cs typeface="游明朝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050" b="1" spc="-110" dirty="0">
                <a:latin typeface="游ゴシック"/>
                <a:cs typeface="游ゴシック"/>
              </a:rPr>
              <a:t>結衣さんの好きなところ</a:t>
            </a:r>
            <a:endParaRPr sz="1050" dirty="0">
              <a:latin typeface="游ゴシック"/>
              <a:cs typeface="游ゴシック"/>
            </a:endParaRPr>
          </a:p>
          <a:p>
            <a:pPr marL="12700" marR="10160">
              <a:lnSpc>
                <a:spcPct val="101200"/>
              </a:lnSpc>
            </a:pPr>
            <a:r>
              <a:rPr sz="1050" spc="-114" dirty="0">
                <a:latin typeface="游明朝"/>
                <a:cs typeface="游明朝"/>
              </a:rPr>
              <a:t>何事にも一生懸命なところ。特に料理を頑張ってくれる姿は本当に可愛いです。</a:t>
            </a:r>
            <a:endParaRPr sz="1050" dirty="0">
              <a:latin typeface="游明朝"/>
              <a:cs typeface="游明朝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050" b="1" spc="-114" dirty="0">
                <a:latin typeface="游ゴシック"/>
                <a:cs typeface="游ゴシック"/>
              </a:rPr>
              <a:t>結衣さんに直してほしいところ</a:t>
            </a:r>
            <a:endParaRPr sz="1050" dirty="0">
              <a:latin typeface="游ゴシック"/>
              <a:cs typeface="游ゴシック"/>
            </a:endParaRPr>
          </a:p>
          <a:p>
            <a:pPr marL="12700" marR="5080" indent="-635">
              <a:lnSpc>
                <a:spcPct val="101200"/>
              </a:lnSpc>
            </a:pPr>
            <a:r>
              <a:rPr sz="1050" spc="-114" dirty="0">
                <a:latin typeface="游明朝"/>
                <a:cs typeface="游明朝"/>
              </a:rPr>
              <a:t>ドラマを見ながら寝落ちして、テレビがつ</a:t>
            </a:r>
            <a:r>
              <a:rPr sz="1050" spc="-235" dirty="0">
                <a:latin typeface="游明朝"/>
                <a:cs typeface="游明朝"/>
              </a:rPr>
              <a:t>きっぱなしなところ（笑</a:t>
            </a:r>
            <a:r>
              <a:rPr sz="1050" spc="-50" dirty="0">
                <a:latin typeface="游明朝"/>
                <a:cs typeface="游明朝"/>
              </a:rPr>
              <a:t>）</a:t>
            </a:r>
            <a:endParaRPr sz="1050" dirty="0">
              <a:latin typeface="游明朝"/>
              <a:cs typeface="游明朝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050" b="1" spc="-110" dirty="0">
                <a:latin typeface="游ゴシック"/>
                <a:cs typeface="游ゴシック"/>
              </a:rPr>
              <a:t>思い出のスポット</a:t>
            </a:r>
            <a:endParaRPr sz="1050" dirty="0">
              <a:latin typeface="游ゴシック"/>
              <a:cs typeface="游ゴシック"/>
            </a:endParaRPr>
          </a:p>
          <a:p>
            <a:pPr marL="12700" marR="22860" algn="just">
              <a:lnSpc>
                <a:spcPct val="101200"/>
              </a:lnSpc>
            </a:pPr>
            <a:r>
              <a:rPr sz="1050" spc="-114" dirty="0">
                <a:latin typeface="游明朝"/>
                <a:cs typeface="游明朝"/>
              </a:rPr>
              <a:t>鎌倉の小さなカフェ。初デートで行った場所で、二人とも緊張していたのが懐かしい</a:t>
            </a:r>
            <a:r>
              <a:rPr sz="1050" spc="-95" dirty="0">
                <a:latin typeface="游明朝"/>
                <a:cs typeface="游明朝"/>
              </a:rPr>
              <a:t>です。</a:t>
            </a:r>
            <a:endParaRPr sz="1050" dirty="0">
              <a:latin typeface="游明朝"/>
              <a:cs typeface="游明朝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050" b="1" spc="-110" dirty="0">
                <a:latin typeface="游ゴシック"/>
                <a:cs typeface="游ゴシック"/>
              </a:rPr>
              <a:t>老後にやりたいこと</a:t>
            </a:r>
            <a:endParaRPr sz="1050" dirty="0">
              <a:latin typeface="游ゴシック"/>
              <a:cs typeface="游ゴシック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1050" spc="-114" dirty="0">
                <a:latin typeface="游明朝"/>
                <a:cs typeface="游明朝"/>
              </a:rPr>
              <a:t>キャンピングカーで日本中を巡る旅。</a:t>
            </a:r>
            <a:endParaRPr sz="1050" dirty="0">
              <a:latin typeface="游明朝"/>
              <a:cs typeface="游明朝"/>
            </a:endParaRPr>
          </a:p>
        </p:txBody>
      </p:sp>
      <p:sp>
        <p:nvSpPr>
          <p:cNvPr id="224" name="新婦への質問">
            <a:extLst>
              <a:ext uri="{FF2B5EF4-FFF2-40B4-BE49-F238E27FC236}">
                <a16:creationId xmlns:a16="http://schemas.microsoft.com/office/drawing/2014/main" id="{4BF25DB8-02F3-9E68-CD15-22D690BB2EF2}"/>
              </a:ext>
            </a:extLst>
          </p:cNvPr>
          <p:cNvSpPr txBox="1"/>
          <p:nvPr/>
        </p:nvSpPr>
        <p:spPr>
          <a:xfrm>
            <a:off x="5122567" y="6327220"/>
            <a:ext cx="2399665" cy="2480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74295">
              <a:lnSpc>
                <a:spcPct val="100000"/>
              </a:lnSpc>
              <a:spcBef>
                <a:spcPts val="110"/>
              </a:spcBef>
            </a:pPr>
            <a:r>
              <a:rPr sz="1050" b="1" spc="-110" dirty="0">
                <a:latin typeface="游ゴシック"/>
                <a:cs typeface="游ゴシック"/>
              </a:rPr>
              <a:t>雅人さんの呼び名</a:t>
            </a:r>
            <a:endParaRPr sz="1050" dirty="0">
              <a:latin typeface="游ゴシック"/>
              <a:cs typeface="游ゴシック"/>
            </a:endParaRPr>
          </a:p>
          <a:p>
            <a:pPr marL="74295">
              <a:lnSpc>
                <a:spcPct val="100000"/>
              </a:lnSpc>
              <a:spcBef>
                <a:spcPts val="15"/>
              </a:spcBef>
            </a:pPr>
            <a:r>
              <a:rPr sz="1050" spc="-100" dirty="0">
                <a:latin typeface="游明朝"/>
                <a:cs typeface="游明朝"/>
              </a:rPr>
              <a:t>まーくん</a:t>
            </a:r>
            <a:endParaRPr sz="1050" dirty="0">
              <a:latin typeface="游明朝"/>
              <a:cs typeface="游明朝"/>
            </a:endParaRPr>
          </a:p>
          <a:p>
            <a:pPr marL="74295">
              <a:lnSpc>
                <a:spcPct val="100000"/>
              </a:lnSpc>
              <a:spcBef>
                <a:spcPts val="385"/>
              </a:spcBef>
            </a:pPr>
            <a:r>
              <a:rPr sz="1050" b="1" spc="-110" dirty="0">
                <a:latin typeface="游ゴシック"/>
                <a:cs typeface="游ゴシック"/>
              </a:rPr>
              <a:t>雅人さんの好きなところ</a:t>
            </a:r>
            <a:endParaRPr sz="1050" dirty="0">
              <a:latin typeface="游ゴシック"/>
              <a:cs typeface="游ゴシック"/>
            </a:endParaRPr>
          </a:p>
          <a:p>
            <a:pPr marL="74295">
              <a:lnSpc>
                <a:spcPct val="100000"/>
              </a:lnSpc>
              <a:spcBef>
                <a:spcPts val="15"/>
              </a:spcBef>
            </a:pPr>
            <a:r>
              <a:rPr sz="1050" spc="-114" dirty="0">
                <a:latin typeface="游明朝"/>
                <a:cs typeface="游明朝"/>
              </a:rPr>
              <a:t>いつも冷静で頼れるところ。何かあっても</a:t>
            </a:r>
            <a:endParaRPr sz="1050" dirty="0">
              <a:latin typeface="游明朝"/>
              <a:cs typeface="游明朝"/>
            </a:endParaRPr>
          </a:p>
          <a:p>
            <a:pPr marL="74295" marR="5080" indent="-62230">
              <a:lnSpc>
                <a:spcPct val="101200"/>
              </a:lnSpc>
              <a:spcBef>
                <a:spcPts val="5"/>
              </a:spcBef>
            </a:pPr>
            <a:r>
              <a:rPr sz="1050" spc="-105" dirty="0">
                <a:latin typeface="游明朝"/>
                <a:cs typeface="游明朝"/>
              </a:rPr>
              <a:t>『大丈夫だよ』と言ってくれると安心しま</a:t>
            </a:r>
            <a:r>
              <a:rPr sz="1050" spc="-90" dirty="0">
                <a:latin typeface="游明朝"/>
                <a:cs typeface="游明朝"/>
              </a:rPr>
              <a:t>す。</a:t>
            </a:r>
            <a:endParaRPr sz="1050" dirty="0">
              <a:latin typeface="游明朝"/>
              <a:cs typeface="游明朝"/>
            </a:endParaRPr>
          </a:p>
          <a:p>
            <a:pPr marL="74295">
              <a:lnSpc>
                <a:spcPct val="100000"/>
              </a:lnSpc>
              <a:spcBef>
                <a:spcPts val="380"/>
              </a:spcBef>
            </a:pPr>
            <a:r>
              <a:rPr sz="1050" b="1" spc="-114" dirty="0">
                <a:latin typeface="游ゴシック"/>
                <a:cs typeface="游ゴシック"/>
              </a:rPr>
              <a:t>雅人さんに直してほしいところ</a:t>
            </a:r>
            <a:endParaRPr sz="1050" dirty="0">
              <a:latin typeface="游ゴシック"/>
              <a:cs typeface="游ゴシック"/>
            </a:endParaRPr>
          </a:p>
          <a:p>
            <a:pPr marL="74295">
              <a:lnSpc>
                <a:spcPct val="100000"/>
              </a:lnSpc>
              <a:spcBef>
                <a:spcPts val="20"/>
              </a:spcBef>
            </a:pPr>
            <a:r>
              <a:rPr sz="1050" spc="-114" dirty="0">
                <a:latin typeface="游明朝"/>
                <a:cs typeface="游明朝"/>
              </a:rPr>
              <a:t>スニーカーを玄関に散らかす癖（笑</a:t>
            </a:r>
            <a:r>
              <a:rPr sz="1050" spc="-50" dirty="0">
                <a:latin typeface="游明朝"/>
                <a:cs typeface="游明朝"/>
              </a:rPr>
              <a:t>）</a:t>
            </a:r>
            <a:endParaRPr sz="1050" dirty="0">
              <a:latin typeface="游明朝"/>
              <a:cs typeface="游明朝"/>
            </a:endParaRPr>
          </a:p>
          <a:p>
            <a:pPr marL="74295">
              <a:lnSpc>
                <a:spcPct val="100000"/>
              </a:lnSpc>
              <a:spcBef>
                <a:spcPts val="380"/>
              </a:spcBef>
            </a:pPr>
            <a:r>
              <a:rPr sz="1050" b="1" spc="-110" dirty="0">
                <a:latin typeface="游ゴシック"/>
                <a:cs typeface="游ゴシック"/>
              </a:rPr>
              <a:t>思い出のスポット</a:t>
            </a:r>
            <a:endParaRPr sz="1050" dirty="0">
              <a:latin typeface="游ゴシック"/>
              <a:cs typeface="游ゴシック"/>
            </a:endParaRPr>
          </a:p>
          <a:p>
            <a:pPr marL="74295" marR="9525">
              <a:lnSpc>
                <a:spcPct val="101200"/>
              </a:lnSpc>
              <a:spcBef>
                <a:spcPts val="5"/>
              </a:spcBef>
            </a:pPr>
            <a:r>
              <a:rPr sz="1050" spc="-114" dirty="0">
                <a:latin typeface="游明朝"/>
                <a:cs typeface="游明朝"/>
              </a:rPr>
              <a:t>海辺のキャンプ場。夜に二人で星を見ながら将来の話をしたのが忘れられません。</a:t>
            </a:r>
            <a:endParaRPr sz="1050" dirty="0">
              <a:latin typeface="游明朝"/>
              <a:cs typeface="游明朝"/>
            </a:endParaRPr>
          </a:p>
          <a:p>
            <a:pPr marL="74295">
              <a:lnSpc>
                <a:spcPct val="100000"/>
              </a:lnSpc>
              <a:spcBef>
                <a:spcPts val="380"/>
              </a:spcBef>
            </a:pPr>
            <a:r>
              <a:rPr sz="1050" b="1" spc="-110" dirty="0">
                <a:latin typeface="游ゴシック"/>
                <a:cs typeface="游ゴシック"/>
              </a:rPr>
              <a:t>老後にやりたいこと</a:t>
            </a:r>
            <a:endParaRPr sz="1050" dirty="0">
              <a:latin typeface="游ゴシック"/>
              <a:cs typeface="游ゴシック"/>
            </a:endParaRPr>
          </a:p>
          <a:p>
            <a:pPr marL="74295" marR="9525">
              <a:lnSpc>
                <a:spcPct val="101200"/>
              </a:lnSpc>
            </a:pPr>
            <a:r>
              <a:rPr sz="1050" spc="-114" dirty="0">
                <a:latin typeface="游明朝"/>
                <a:cs typeface="游明朝"/>
              </a:rPr>
              <a:t>小さなカフェを開いて、地域の人と交流し</a:t>
            </a:r>
            <a:r>
              <a:rPr sz="1050" spc="-95" dirty="0">
                <a:latin typeface="游明朝"/>
                <a:cs typeface="游明朝"/>
              </a:rPr>
              <a:t>たい。</a:t>
            </a:r>
            <a:endParaRPr sz="1050" dirty="0">
              <a:latin typeface="游明朝"/>
              <a:cs typeface="游明朝"/>
            </a:endParaRPr>
          </a:p>
        </p:txBody>
      </p:sp>
      <p:sp>
        <p:nvSpPr>
          <p:cNvPr id="26" name="質問　新郎写真">
            <a:extLst>
              <a:ext uri="{FF2B5EF4-FFF2-40B4-BE49-F238E27FC236}">
                <a16:creationId xmlns:a16="http://schemas.microsoft.com/office/drawing/2014/main" id="{E0AA10E3-5A7A-CADD-6838-500F6F16478F}"/>
              </a:ext>
            </a:extLst>
          </p:cNvPr>
          <p:cNvSpPr/>
          <p:nvPr/>
        </p:nvSpPr>
        <p:spPr>
          <a:xfrm>
            <a:off x="519108" y="6330068"/>
            <a:ext cx="1368000" cy="1368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質問　新婦写真">
            <a:extLst>
              <a:ext uri="{FF2B5EF4-FFF2-40B4-BE49-F238E27FC236}">
                <a16:creationId xmlns:a16="http://schemas.microsoft.com/office/drawing/2014/main" id="{4B769EA2-1AE0-1FC4-E6A5-0FAEFC5CB3CB}"/>
              </a:ext>
            </a:extLst>
          </p:cNvPr>
          <p:cNvSpPr/>
          <p:nvPr/>
        </p:nvSpPr>
        <p:spPr>
          <a:xfrm>
            <a:off x="7887888" y="6330068"/>
            <a:ext cx="1368000" cy="1368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写真ぼかし">
            <a:extLst>
              <a:ext uri="{FF2B5EF4-FFF2-40B4-BE49-F238E27FC236}">
                <a16:creationId xmlns:a16="http://schemas.microsoft.com/office/drawing/2014/main" id="{56C0C60F-7257-8A43-82A3-4E982E2B3B30}"/>
              </a:ext>
            </a:extLst>
          </p:cNvPr>
          <p:cNvSpPr/>
          <p:nvPr/>
        </p:nvSpPr>
        <p:spPr>
          <a:xfrm>
            <a:off x="811039" y="360000"/>
            <a:ext cx="2520000" cy="5292000"/>
          </a:xfrm>
          <a:prstGeom prst="rect">
            <a:avLst/>
          </a:prstGeom>
          <a:gradFill flip="none" rotWithShape="1">
            <a:gsLst>
              <a:gs pos="37000">
                <a:schemeClr val="bg1">
                  <a:lumMod val="0"/>
                  <a:lumOff val="100000"/>
                </a:scheme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1"/>
              </a:gs>
              <a:gs pos="83000">
                <a:schemeClr val="bg1"/>
              </a:gs>
              <a:gs pos="100000">
                <a:schemeClr val="bg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6" name="プロフィール背景　白">
            <a:extLst>
              <a:ext uri="{FF2B5EF4-FFF2-40B4-BE49-F238E27FC236}">
                <a16:creationId xmlns:a16="http://schemas.microsoft.com/office/drawing/2014/main" id="{768EA420-ED9D-ABED-6201-09697A9C5E51}"/>
              </a:ext>
            </a:extLst>
          </p:cNvPr>
          <p:cNvPicPr/>
          <p:nvPr/>
        </p:nvPicPr>
        <p:blipFill>
          <a:blip r:embed="rId2" cstate="print">
            <a:alphaModFix amt="80000"/>
          </a:blip>
          <a:stretch>
            <a:fillRect/>
          </a:stretch>
        </p:blipFill>
        <p:spPr>
          <a:xfrm>
            <a:off x="360000" y="360000"/>
            <a:ext cx="2184842" cy="5292001"/>
          </a:xfrm>
          <a:prstGeom prst="rect">
            <a:avLst/>
          </a:prstGeom>
        </p:spPr>
      </p:pic>
      <p:sp>
        <p:nvSpPr>
          <p:cNvPr id="227" name="写真ぼかし">
            <a:extLst>
              <a:ext uri="{FF2B5EF4-FFF2-40B4-BE49-F238E27FC236}">
                <a16:creationId xmlns:a16="http://schemas.microsoft.com/office/drawing/2014/main" id="{C6D35F6F-E73B-C9D3-ACC0-6496854DA699}"/>
              </a:ext>
            </a:extLst>
          </p:cNvPr>
          <p:cNvSpPr>
            <a:spLocks/>
          </p:cNvSpPr>
          <p:nvPr/>
        </p:nvSpPr>
        <p:spPr>
          <a:xfrm rot="10800000">
            <a:off x="6337399" y="360000"/>
            <a:ext cx="2520000" cy="5292000"/>
          </a:xfrm>
          <a:prstGeom prst="rect">
            <a:avLst/>
          </a:prstGeom>
          <a:gradFill flip="none" rotWithShape="1">
            <a:gsLst>
              <a:gs pos="37000">
                <a:schemeClr val="bg1">
                  <a:lumMod val="0"/>
                  <a:lumOff val="100000"/>
                </a:scheme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1"/>
              </a:gs>
              <a:gs pos="83000">
                <a:schemeClr val="bg1"/>
              </a:gs>
              <a:gs pos="100000">
                <a:schemeClr val="bg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8" name="プロフィール背景　白">
            <a:extLst>
              <a:ext uri="{FF2B5EF4-FFF2-40B4-BE49-F238E27FC236}">
                <a16:creationId xmlns:a16="http://schemas.microsoft.com/office/drawing/2014/main" id="{87A48062-9C6A-F73D-6E33-3FBAD707C374}"/>
              </a:ext>
            </a:extLst>
          </p:cNvPr>
          <p:cNvPicPr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7247158" y="359999"/>
            <a:ext cx="2184842" cy="5292001"/>
          </a:xfrm>
          <a:prstGeom prst="rect">
            <a:avLst/>
          </a:prstGeom>
        </p:spPr>
      </p:pic>
      <p:sp>
        <p:nvSpPr>
          <p:cNvPr id="229" name="新郎ゲストへの一言">
            <a:extLst>
              <a:ext uri="{FF2B5EF4-FFF2-40B4-BE49-F238E27FC236}">
                <a16:creationId xmlns:a16="http://schemas.microsoft.com/office/drawing/2014/main" id="{DE104A98-97BA-1803-52E1-6261FAA105CD}"/>
              </a:ext>
            </a:extLst>
          </p:cNvPr>
          <p:cNvSpPr txBox="1"/>
          <p:nvPr/>
        </p:nvSpPr>
        <p:spPr>
          <a:xfrm>
            <a:off x="535793" y="7785049"/>
            <a:ext cx="1322070" cy="95250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sz="1050" b="1" spc="-90" dirty="0">
                <a:latin typeface="游ゴシック"/>
                <a:cs typeface="游ゴシック"/>
              </a:rPr>
              <a:t>ゲストへの一言</a:t>
            </a:r>
            <a:endParaRPr sz="1050" dirty="0">
              <a:latin typeface="游ゴシック"/>
              <a:cs typeface="游ゴシック"/>
            </a:endParaRPr>
          </a:p>
          <a:p>
            <a:pPr marL="12700" marR="5080" algn="just">
              <a:lnSpc>
                <a:spcPct val="105300"/>
              </a:lnSpc>
              <a:spcBef>
                <a:spcPts val="330"/>
              </a:spcBef>
            </a:pPr>
            <a:r>
              <a:rPr sz="1050" b="1" spc="-45" dirty="0">
                <a:latin typeface="游明朝 Demibold"/>
                <a:cs typeface="游明朝 Demibold"/>
              </a:rPr>
              <a:t>皆さんのおかげで今日</a:t>
            </a:r>
            <a:r>
              <a:rPr sz="1050" b="1" spc="-50" dirty="0">
                <a:latin typeface="游明朝 Demibold"/>
                <a:cs typeface="游明朝 Demibold"/>
              </a:rPr>
              <a:t>を迎えられました。こ</a:t>
            </a:r>
            <a:r>
              <a:rPr sz="1050" b="1" spc="-45" dirty="0">
                <a:latin typeface="游明朝 Demibold"/>
                <a:cs typeface="游明朝 Demibold"/>
              </a:rPr>
              <a:t>れからもよろしくお願</a:t>
            </a:r>
            <a:r>
              <a:rPr sz="1050" b="1" spc="-90" dirty="0">
                <a:latin typeface="游明朝 Demibold"/>
                <a:cs typeface="游明朝 Demibold"/>
              </a:rPr>
              <a:t>いします！</a:t>
            </a:r>
            <a:endParaRPr sz="1050" dirty="0">
              <a:latin typeface="游明朝 Demibold"/>
              <a:cs typeface="游明朝 Demibold"/>
            </a:endParaRPr>
          </a:p>
        </p:txBody>
      </p:sp>
      <p:sp>
        <p:nvSpPr>
          <p:cNvPr id="230" name="新婦ゲストへの一言">
            <a:extLst>
              <a:ext uri="{FF2B5EF4-FFF2-40B4-BE49-F238E27FC236}">
                <a16:creationId xmlns:a16="http://schemas.microsoft.com/office/drawing/2014/main" id="{F33A8CFF-D411-8EEF-2FF0-227A7468BB49}"/>
              </a:ext>
            </a:extLst>
          </p:cNvPr>
          <p:cNvSpPr txBox="1"/>
          <p:nvPr/>
        </p:nvSpPr>
        <p:spPr>
          <a:xfrm>
            <a:off x="7909848" y="7731252"/>
            <a:ext cx="1300480" cy="95250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sz="1050" b="1" spc="-90" dirty="0">
                <a:latin typeface="游ゴシック"/>
                <a:cs typeface="游ゴシック"/>
              </a:rPr>
              <a:t>ゲストへの一言</a:t>
            </a:r>
            <a:endParaRPr sz="1050" dirty="0">
              <a:latin typeface="游ゴシック"/>
              <a:cs typeface="游ゴシック"/>
            </a:endParaRPr>
          </a:p>
          <a:p>
            <a:pPr marL="12700" marR="5080" algn="just">
              <a:lnSpc>
                <a:spcPct val="105300"/>
              </a:lnSpc>
              <a:spcBef>
                <a:spcPts val="330"/>
              </a:spcBef>
            </a:pPr>
            <a:r>
              <a:rPr sz="1050" b="1" spc="-60" dirty="0">
                <a:latin typeface="游明朝 Demibold"/>
                <a:cs typeface="游明朝 Demibold"/>
              </a:rPr>
              <a:t>皆さんの温かい祝福に</a:t>
            </a:r>
            <a:r>
              <a:rPr sz="1050" b="1" spc="-65" dirty="0">
                <a:latin typeface="游明朝 Demibold"/>
                <a:cs typeface="游明朝 Demibold"/>
              </a:rPr>
              <a:t>感謝しています。ぜひ</a:t>
            </a:r>
            <a:r>
              <a:rPr sz="1050" b="1" spc="-60" dirty="0">
                <a:latin typeface="游明朝 Demibold"/>
                <a:cs typeface="游明朝 Demibold"/>
              </a:rPr>
              <a:t>たくさん食べて楽しん</a:t>
            </a:r>
            <a:r>
              <a:rPr sz="1050" b="1" spc="-90" dirty="0">
                <a:latin typeface="游明朝 Demibold"/>
                <a:cs typeface="游明朝 Demibold"/>
              </a:rPr>
              <a:t>でいってください！</a:t>
            </a:r>
            <a:endParaRPr sz="1050" dirty="0">
              <a:latin typeface="游明朝 Demibold"/>
              <a:cs typeface="游明朝 Demibold"/>
            </a:endParaRPr>
          </a:p>
        </p:txBody>
      </p:sp>
      <p:sp>
        <p:nvSpPr>
          <p:cNvPr id="231" name="新郎プロフィール">
            <a:extLst>
              <a:ext uri="{FF2B5EF4-FFF2-40B4-BE49-F238E27FC236}">
                <a16:creationId xmlns:a16="http://schemas.microsoft.com/office/drawing/2014/main" id="{0569DE8C-3493-28FA-7CDF-D5A22B29D545}"/>
              </a:ext>
            </a:extLst>
          </p:cNvPr>
          <p:cNvSpPr txBox="1"/>
          <p:nvPr/>
        </p:nvSpPr>
        <p:spPr>
          <a:xfrm>
            <a:off x="345591" y="1559062"/>
            <a:ext cx="1820545" cy="1603644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5"/>
              </a:spcBef>
            </a:pPr>
            <a:r>
              <a:rPr sz="1100" b="1" spc="-80" dirty="0">
                <a:latin typeface="游ゴシック"/>
                <a:cs typeface="游ゴシック"/>
              </a:rPr>
              <a:t>趣味</a:t>
            </a:r>
            <a:endParaRPr sz="1100" dirty="0">
              <a:latin typeface="游ゴシック"/>
              <a:cs typeface="游ゴシック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1100" spc="-105" dirty="0">
                <a:latin typeface="游明朝"/>
                <a:cs typeface="游明朝"/>
              </a:rPr>
              <a:t>キャンプ、釣り、サッカー観戦</a:t>
            </a:r>
            <a:endParaRPr sz="1100" dirty="0">
              <a:latin typeface="游明朝"/>
              <a:cs typeface="游明朝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1100" b="1" spc="-90" dirty="0">
                <a:latin typeface="游ゴシック"/>
                <a:cs typeface="游ゴシック"/>
              </a:rPr>
              <a:t>得意技</a:t>
            </a:r>
            <a:endParaRPr sz="1100" dirty="0">
              <a:latin typeface="游ゴシック"/>
              <a:cs typeface="游ゴシック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1100" spc="-105" dirty="0">
                <a:latin typeface="游明朝"/>
                <a:cs typeface="游明朝"/>
              </a:rPr>
              <a:t>完璧なコーヒーを淹れること</a:t>
            </a:r>
            <a:endParaRPr lang="en-US" sz="1100" spc="-105" dirty="0">
              <a:latin typeface="游明朝"/>
              <a:cs typeface="游明朝"/>
            </a:endParaRPr>
          </a:p>
          <a:p>
            <a:pPr marL="12700">
              <a:spcBef>
                <a:spcPts val="155"/>
              </a:spcBef>
            </a:pPr>
            <a:r>
              <a:rPr lang="ja-JP" altLang="en-US" sz="1100" spc="-105" dirty="0">
                <a:latin typeface="游明朝"/>
                <a:cs typeface="游明朝"/>
              </a:rPr>
              <a:t>（バリスタ並みの腕前</a:t>
            </a:r>
            <a:r>
              <a:rPr lang="ja-JP" altLang="en-US" sz="1100" spc="-25" dirty="0">
                <a:latin typeface="游明朝"/>
                <a:cs typeface="游明朝"/>
              </a:rPr>
              <a:t>！）</a:t>
            </a:r>
            <a:endParaRPr lang="en-US" altLang="ja-JP" sz="1100" spc="-25" dirty="0">
              <a:latin typeface="游明朝"/>
              <a:cs typeface="游明朝"/>
            </a:endParaRPr>
          </a:p>
          <a:p>
            <a:pPr marL="12700">
              <a:lnSpc>
                <a:spcPct val="100000"/>
              </a:lnSpc>
              <a:spcBef>
                <a:spcPts val="245"/>
              </a:spcBef>
            </a:pPr>
            <a:r>
              <a:rPr lang="ja-JP" altLang="en-US" sz="1100" b="1" spc="-100" dirty="0">
                <a:latin typeface="游ゴシック"/>
                <a:cs typeface="游ゴシック"/>
              </a:rPr>
              <a:t>好きな食べ物</a:t>
            </a:r>
            <a:endParaRPr lang="ja-JP" altLang="en-US" sz="1100" dirty="0">
              <a:latin typeface="游ゴシック"/>
              <a:cs typeface="游ゴシック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lang="ja-JP" altLang="en-US" sz="1100" spc="-105" dirty="0">
                <a:latin typeface="游明朝"/>
                <a:cs typeface="游明朝"/>
              </a:rPr>
              <a:t>ステーキと手作りハンバーガー</a:t>
            </a:r>
            <a:endParaRPr lang="ja-JP" altLang="en-US" sz="1100" dirty="0">
              <a:latin typeface="游明朝"/>
              <a:cs typeface="游明朝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endParaRPr sz="1100" dirty="0">
              <a:latin typeface="游明朝"/>
              <a:cs typeface="游明朝"/>
            </a:endParaRPr>
          </a:p>
        </p:txBody>
      </p:sp>
      <p:sp>
        <p:nvSpPr>
          <p:cNvPr id="232" name="新郎名前">
            <a:extLst>
              <a:ext uri="{FF2B5EF4-FFF2-40B4-BE49-F238E27FC236}">
                <a16:creationId xmlns:a16="http://schemas.microsoft.com/office/drawing/2014/main" id="{9C92C3A6-D807-B2F7-5C65-FF2500D5874A}"/>
              </a:ext>
            </a:extLst>
          </p:cNvPr>
          <p:cNvSpPr txBox="1"/>
          <p:nvPr/>
        </p:nvSpPr>
        <p:spPr>
          <a:xfrm>
            <a:off x="790027" y="313532"/>
            <a:ext cx="1064895" cy="9804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40"/>
              </a:spcBef>
            </a:pPr>
            <a:r>
              <a:rPr sz="1300" b="1" spc="70" dirty="0">
                <a:latin typeface="游ゴシック"/>
                <a:cs typeface="游ゴシック"/>
              </a:rPr>
              <a:t>新郎 </a:t>
            </a:r>
            <a:r>
              <a:rPr sz="2925" b="1" spc="-142" baseline="-4273" dirty="0">
                <a:latin typeface="游ゴシック"/>
                <a:cs typeface="游ゴシック"/>
              </a:rPr>
              <a:t>雅人</a:t>
            </a:r>
            <a:endParaRPr sz="2925" baseline="-4273" dirty="0">
              <a:latin typeface="游ゴシック"/>
              <a:cs typeface="游ゴシック"/>
            </a:endParaRPr>
          </a:p>
          <a:p>
            <a:pPr marL="13970">
              <a:lnSpc>
                <a:spcPct val="100000"/>
              </a:lnSpc>
              <a:spcBef>
                <a:spcPts val="975"/>
              </a:spcBef>
            </a:pPr>
            <a:r>
              <a:rPr sz="1100" b="1" spc="35" dirty="0">
                <a:latin typeface="游ゴシック"/>
                <a:cs typeface="游ゴシック"/>
              </a:rPr>
              <a:t>年齢：</a:t>
            </a:r>
            <a:r>
              <a:rPr sz="1100" b="1" dirty="0">
                <a:latin typeface="游ゴシック"/>
                <a:cs typeface="游ゴシック"/>
              </a:rPr>
              <a:t>30</a:t>
            </a:r>
            <a:r>
              <a:rPr sz="1100" b="1" spc="40" dirty="0">
                <a:latin typeface="游ゴシック"/>
                <a:cs typeface="游ゴシック"/>
              </a:rPr>
              <a:t> 歳</a:t>
            </a:r>
            <a:endParaRPr sz="1100" dirty="0">
              <a:latin typeface="游ゴシック"/>
              <a:cs typeface="游ゴシック"/>
            </a:endParaRPr>
          </a:p>
          <a:p>
            <a:pPr marL="12700" marR="5080" indent="635">
              <a:lnSpc>
                <a:spcPct val="107400"/>
              </a:lnSpc>
            </a:pPr>
            <a:r>
              <a:rPr sz="1100" b="1" spc="50" dirty="0">
                <a:latin typeface="游ゴシック"/>
                <a:cs typeface="游ゴシック"/>
              </a:rPr>
              <a:t>出身地：東京都</a:t>
            </a:r>
            <a:r>
              <a:rPr sz="1100" b="1" spc="40" dirty="0">
                <a:latin typeface="游ゴシック"/>
                <a:cs typeface="游ゴシック"/>
              </a:rPr>
              <a:t>血液型：</a:t>
            </a:r>
            <a:r>
              <a:rPr sz="1100" b="1" dirty="0">
                <a:latin typeface="游ゴシック"/>
                <a:cs typeface="游ゴシック"/>
              </a:rPr>
              <a:t>A</a:t>
            </a:r>
            <a:r>
              <a:rPr sz="1100" b="1" spc="20" dirty="0">
                <a:latin typeface="游ゴシック"/>
                <a:cs typeface="游ゴシック"/>
              </a:rPr>
              <a:t> 型</a:t>
            </a:r>
            <a:endParaRPr sz="1100" dirty="0">
              <a:latin typeface="游ゴシック"/>
              <a:cs typeface="游ゴシック"/>
            </a:endParaRPr>
          </a:p>
        </p:txBody>
      </p:sp>
      <p:sp>
        <p:nvSpPr>
          <p:cNvPr id="233" name="新婦プロフィール">
            <a:extLst>
              <a:ext uri="{FF2B5EF4-FFF2-40B4-BE49-F238E27FC236}">
                <a16:creationId xmlns:a16="http://schemas.microsoft.com/office/drawing/2014/main" id="{DBD08DA8-ED99-49AF-0B48-30803CEDB401}"/>
              </a:ext>
            </a:extLst>
          </p:cNvPr>
          <p:cNvSpPr txBox="1"/>
          <p:nvPr/>
        </p:nvSpPr>
        <p:spPr>
          <a:xfrm>
            <a:off x="7515831" y="1559062"/>
            <a:ext cx="1923414" cy="1616710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245"/>
              </a:spcBef>
            </a:pPr>
            <a:r>
              <a:rPr sz="1100" b="1" spc="-95" dirty="0">
                <a:latin typeface="游ゴシック"/>
                <a:cs typeface="游ゴシック"/>
              </a:rPr>
              <a:t>趣味</a:t>
            </a:r>
            <a:endParaRPr sz="1100" dirty="0">
              <a:latin typeface="游ゴシック"/>
              <a:cs typeface="游ゴシック"/>
            </a:endParaRPr>
          </a:p>
          <a:p>
            <a:pPr marL="78105">
              <a:lnSpc>
                <a:spcPct val="100000"/>
              </a:lnSpc>
              <a:spcBef>
                <a:spcPts val="155"/>
              </a:spcBef>
            </a:pPr>
            <a:r>
              <a:rPr sz="1100" spc="-135" dirty="0">
                <a:latin typeface="游明朝"/>
                <a:cs typeface="游明朝"/>
              </a:rPr>
              <a:t>読書、パン作り、ドラマ鑑賞</a:t>
            </a:r>
            <a:endParaRPr sz="1100" dirty="0">
              <a:latin typeface="游明朝"/>
              <a:cs typeface="游明朝"/>
            </a:endParaRPr>
          </a:p>
          <a:p>
            <a:pPr marL="78105">
              <a:lnSpc>
                <a:spcPct val="100000"/>
              </a:lnSpc>
              <a:spcBef>
                <a:spcPts val="520"/>
              </a:spcBef>
            </a:pPr>
            <a:r>
              <a:rPr sz="1100" b="1" spc="-110" dirty="0">
                <a:latin typeface="游ゴシック"/>
                <a:cs typeface="游ゴシック"/>
              </a:rPr>
              <a:t>得意技</a:t>
            </a:r>
            <a:endParaRPr sz="1100" dirty="0">
              <a:latin typeface="游ゴシック"/>
              <a:cs typeface="游ゴシック"/>
            </a:endParaRPr>
          </a:p>
          <a:p>
            <a:pPr marL="78105">
              <a:lnSpc>
                <a:spcPct val="100000"/>
              </a:lnSpc>
              <a:spcBef>
                <a:spcPts val="155"/>
              </a:spcBef>
            </a:pPr>
            <a:r>
              <a:rPr sz="1100" spc="-130" dirty="0">
                <a:latin typeface="游明朝"/>
                <a:cs typeface="游明朝"/>
              </a:rPr>
              <a:t>料理のアレンジ術</a:t>
            </a:r>
            <a:endParaRPr sz="1100" dirty="0">
              <a:latin typeface="游明朝"/>
              <a:cs typeface="游明朝"/>
            </a:endParaRPr>
          </a:p>
          <a:p>
            <a:pPr marL="78105" marR="5080" indent="-66040">
              <a:lnSpc>
                <a:spcPct val="111700"/>
              </a:lnSpc>
            </a:pPr>
            <a:r>
              <a:rPr sz="1100" spc="-140" dirty="0">
                <a:latin typeface="游明朝"/>
                <a:cs typeface="游明朝"/>
              </a:rPr>
              <a:t>（</a:t>
            </a:r>
            <a:r>
              <a:rPr sz="1100" spc="-120" dirty="0">
                <a:latin typeface="游明朝"/>
                <a:cs typeface="游明朝"/>
              </a:rPr>
              <a:t>冷蔵庫にあるもので美味しい一</a:t>
            </a:r>
            <a:r>
              <a:rPr sz="1100" spc="-140" dirty="0">
                <a:latin typeface="游明朝"/>
                <a:cs typeface="游明朝"/>
              </a:rPr>
              <a:t>品を作る天才</a:t>
            </a:r>
            <a:r>
              <a:rPr sz="1100" spc="-50" dirty="0">
                <a:latin typeface="游明朝"/>
                <a:cs typeface="游明朝"/>
              </a:rPr>
              <a:t>）</a:t>
            </a:r>
            <a:endParaRPr sz="1100" dirty="0">
              <a:latin typeface="游明朝"/>
              <a:cs typeface="游明朝"/>
            </a:endParaRPr>
          </a:p>
          <a:p>
            <a:pPr marL="78105">
              <a:lnSpc>
                <a:spcPct val="100000"/>
              </a:lnSpc>
              <a:spcBef>
                <a:spcPts val="525"/>
              </a:spcBef>
            </a:pPr>
            <a:r>
              <a:rPr sz="1100" b="1" spc="-125" dirty="0">
                <a:latin typeface="游ゴシック"/>
                <a:cs typeface="游ゴシック"/>
              </a:rPr>
              <a:t>好きな食べ物</a:t>
            </a:r>
            <a:endParaRPr sz="1100" dirty="0">
              <a:latin typeface="游ゴシック"/>
              <a:cs typeface="游ゴシック"/>
            </a:endParaRPr>
          </a:p>
          <a:p>
            <a:pPr marL="78105">
              <a:lnSpc>
                <a:spcPct val="100000"/>
              </a:lnSpc>
              <a:spcBef>
                <a:spcPts val="150"/>
              </a:spcBef>
            </a:pPr>
            <a:r>
              <a:rPr sz="1100" spc="-130" dirty="0">
                <a:latin typeface="游明朝"/>
                <a:cs typeface="游明朝"/>
              </a:rPr>
              <a:t>和菓子とパスタ</a:t>
            </a:r>
            <a:endParaRPr sz="1100" dirty="0">
              <a:latin typeface="游明朝"/>
              <a:cs typeface="游明朝"/>
            </a:endParaRPr>
          </a:p>
        </p:txBody>
      </p:sp>
      <p:sp>
        <p:nvSpPr>
          <p:cNvPr id="234" name="新婦名前">
            <a:extLst>
              <a:ext uri="{FF2B5EF4-FFF2-40B4-BE49-F238E27FC236}">
                <a16:creationId xmlns:a16="http://schemas.microsoft.com/office/drawing/2014/main" id="{B7E71808-E354-4458-067A-C71154D9ADFB}"/>
              </a:ext>
            </a:extLst>
          </p:cNvPr>
          <p:cNvSpPr txBox="1"/>
          <p:nvPr/>
        </p:nvSpPr>
        <p:spPr>
          <a:xfrm>
            <a:off x="7811458" y="313532"/>
            <a:ext cx="1212850" cy="9804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40"/>
              </a:spcBef>
            </a:pPr>
            <a:r>
              <a:rPr sz="1300" b="1" spc="70" dirty="0">
                <a:latin typeface="游ゴシック"/>
                <a:cs typeface="游ゴシック"/>
              </a:rPr>
              <a:t>新婦 </a:t>
            </a:r>
            <a:r>
              <a:rPr sz="2925" b="1" spc="-142" baseline="-4273" dirty="0">
                <a:latin typeface="游ゴシック"/>
                <a:cs typeface="游ゴシック"/>
              </a:rPr>
              <a:t>結衣</a:t>
            </a:r>
            <a:endParaRPr sz="2925" baseline="-4273" dirty="0">
              <a:latin typeface="游ゴシック"/>
              <a:cs typeface="游ゴシック"/>
            </a:endParaRPr>
          </a:p>
          <a:p>
            <a:pPr marL="13970">
              <a:lnSpc>
                <a:spcPct val="100000"/>
              </a:lnSpc>
              <a:spcBef>
                <a:spcPts val="975"/>
              </a:spcBef>
            </a:pPr>
            <a:r>
              <a:rPr sz="1100" b="1" spc="35" dirty="0">
                <a:latin typeface="游ゴシック"/>
                <a:cs typeface="游ゴシック"/>
              </a:rPr>
              <a:t>年齢：</a:t>
            </a:r>
            <a:r>
              <a:rPr sz="1100" b="1" dirty="0">
                <a:latin typeface="游ゴシック"/>
                <a:cs typeface="游ゴシック"/>
              </a:rPr>
              <a:t>28</a:t>
            </a:r>
            <a:r>
              <a:rPr sz="1100" b="1" spc="40" dirty="0">
                <a:latin typeface="游ゴシック"/>
                <a:cs typeface="游ゴシック"/>
              </a:rPr>
              <a:t> 歳</a:t>
            </a:r>
            <a:endParaRPr sz="1100" dirty="0">
              <a:latin typeface="游ゴシック"/>
              <a:cs typeface="游ゴシック"/>
            </a:endParaRPr>
          </a:p>
          <a:p>
            <a:pPr marL="12700" marR="5080" indent="635">
              <a:lnSpc>
                <a:spcPct val="107400"/>
              </a:lnSpc>
            </a:pPr>
            <a:r>
              <a:rPr sz="1100" b="1" spc="50" dirty="0">
                <a:latin typeface="游ゴシック"/>
                <a:cs typeface="游ゴシック"/>
              </a:rPr>
              <a:t>出身地：神奈川県</a:t>
            </a:r>
            <a:r>
              <a:rPr sz="1100" b="1" spc="40" dirty="0">
                <a:latin typeface="游ゴシック"/>
                <a:cs typeface="游ゴシック"/>
              </a:rPr>
              <a:t>血液型：</a:t>
            </a:r>
            <a:r>
              <a:rPr sz="1100" b="1" dirty="0">
                <a:latin typeface="游ゴシック"/>
                <a:cs typeface="游ゴシック"/>
              </a:rPr>
              <a:t>O</a:t>
            </a:r>
            <a:r>
              <a:rPr sz="1100" b="1" spc="20" dirty="0">
                <a:latin typeface="游ゴシック"/>
                <a:cs typeface="游ゴシック"/>
              </a:rPr>
              <a:t> 型</a:t>
            </a:r>
            <a:endParaRPr sz="1100" dirty="0">
              <a:latin typeface="游ゴシック"/>
              <a:cs typeface="游ゴシック"/>
            </a:endParaRPr>
          </a:p>
        </p:txBody>
      </p:sp>
      <p:grpSp>
        <p:nvGrpSpPr>
          <p:cNvPr id="235" name="Question">
            <a:extLst>
              <a:ext uri="{FF2B5EF4-FFF2-40B4-BE49-F238E27FC236}">
                <a16:creationId xmlns:a16="http://schemas.microsoft.com/office/drawing/2014/main" id="{116BF821-3730-A4E3-9B9C-49D91CFD9D1F}"/>
              </a:ext>
            </a:extLst>
          </p:cNvPr>
          <p:cNvGrpSpPr/>
          <p:nvPr/>
        </p:nvGrpSpPr>
        <p:grpSpPr>
          <a:xfrm>
            <a:off x="4037906" y="5684855"/>
            <a:ext cx="1749600" cy="446276"/>
            <a:chOff x="4612392" y="3986464"/>
            <a:chExt cx="1749600" cy="446276"/>
          </a:xfrm>
        </p:grpSpPr>
        <p:sp>
          <p:nvSpPr>
            <p:cNvPr id="236" name="正方形/長方形 235">
              <a:extLst>
                <a:ext uri="{FF2B5EF4-FFF2-40B4-BE49-F238E27FC236}">
                  <a16:creationId xmlns:a16="http://schemas.microsoft.com/office/drawing/2014/main" id="{ABA1398E-C987-3545-20CF-27C0416E414B}"/>
                </a:ext>
              </a:extLst>
            </p:cNvPr>
            <p:cNvSpPr/>
            <p:nvPr/>
          </p:nvSpPr>
          <p:spPr>
            <a:xfrm>
              <a:off x="4612392" y="4029425"/>
              <a:ext cx="1749600" cy="360355"/>
            </a:xfrm>
            <a:prstGeom prst="rect">
              <a:avLst/>
            </a:prstGeom>
            <a:solidFill>
              <a:srgbClr val="D3BA6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Question">
              <a:extLst>
                <a:ext uri="{FF2B5EF4-FFF2-40B4-BE49-F238E27FC236}">
                  <a16:creationId xmlns:a16="http://schemas.microsoft.com/office/drawing/2014/main" id="{9D4F8361-3922-950E-B711-A139B031984E}"/>
                </a:ext>
              </a:extLst>
            </p:cNvPr>
            <p:cNvSpPr txBox="1"/>
            <p:nvPr/>
          </p:nvSpPr>
          <p:spPr>
            <a:xfrm>
              <a:off x="4612392" y="3986464"/>
              <a:ext cx="174960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3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Question</a:t>
              </a:r>
              <a:endParaRPr kumimoji="1" lang="ja-JP" altLang="en-US" sz="23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38" name="新郎 雅人さんへの質問">
            <a:extLst>
              <a:ext uri="{FF2B5EF4-FFF2-40B4-BE49-F238E27FC236}">
                <a16:creationId xmlns:a16="http://schemas.microsoft.com/office/drawing/2014/main" id="{5D644899-7CBA-5950-B5EB-D7715D81831C}"/>
              </a:ext>
            </a:extLst>
          </p:cNvPr>
          <p:cNvGrpSpPr/>
          <p:nvPr/>
        </p:nvGrpSpPr>
        <p:grpSpPr>
          <a:xfrm>
            <a:off x="544285" y="5997241"/>
            <a:ext cx="1226697" cy="678266"/>
            <a:chOff x="353152" y="4921872"/>
            <a:chExt cx="1226697" cy="678266"/>
          </a:xfrm>
        </p:grpSpPr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6EA6C169-31F4-1CD6-6634-03BA9986238F}"/>
                </a:ext>
              </a:extLst>
            </p:cNvPr>
            <p:cNvSpPr txBox="1"/>
            <p:nvPr/>
          </p:nvSpPr>
          <p:spPr>
            <a:xfrm>
              <a:off x="511972" y="4921872"/>
              <a:ext cx="909057" cy="27699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1200" b="1" dirty="0"/>
                <a:t>新郎</a:t>
              </a:r>
            </a:p>
          </p:txBody>
        </p:sp>
        <p:sp>
          <p:nvSpPr>
            <p:cNvPr id="240" name="テキスト ボックス 239">
              <a:extLst>
                <a:ext uri="{FF2B5EF4-FFF2-40B4-BE49-F238E27FC236}">
                  <a16:creationId xmlns:a16="http://schemas.microsoft.com/office/drawing/2014/main" id="{15012DB3-8AE4-D671-2DB3-5B42C6BC7A58}"/>
                </a:ext>
              </a:extLst>
            </p:cNvPr>
            <p:cNvSpPr txBox="1"/>
            <p:nvPr/>
          </p:nvSpPr>
          <p:spPr>
            <a:xfrm>
              <a:off x="353152" y="5107695"/>
              <a:ext cx="1226697" cy="492443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1300" b="1" spc="-150" dirty="0"/>
                <a:t>雅人さんへの質問</a:t>
              </a:r>
            </a:p>
          </p:txBody>
        </p:sp>
      </p:grpSp>
      <p:grpSp>
        <p:nvGrpSpPr>
          <p:cNvPr id="241" name="新婦　結衣さんへの質問">
            <a:extLst>
              <a:ext uri="{FF2B5EF4-FFF2-40B4-BE49-F238E27FC236}">
                <a16:creationId xmlns:a16="http://schemas.microsoft.com/office/drawing/2014/main" id="{EC00D6D9-E1F3-7228-79E3-8A8541F9124A}"/>
              </a:ext>
            </a:extLst>
          </p:cNvPr>
          <p:cNvGrpSpPr/>
          <p:nvPr/>
        </p:nvGrpSpPr>
        <p:grpSpPr>
          <a:xfrm>
            <a:off x="7974337" y="5961266"/>
            <a:ext cx="1226697" cy="678266"/>
            <a:chOff x="353152" y="4921872"/>
            <a:chExt cx="1226697" cy="678266"/>
          </a:xfrm>
        </p:grpSpPr>
        <p:sp>
          <p:nvSpPr>
            <p:cNvPr id="242" name="テキスト ボックス 241">
              <a:extLst>
                <a:ext uri="{FF2B5EF4-FFF2-40B4-BE49-F238E27FC236}">
                  <a16:creationId xmlns:a16="http://schemas.microsoft.com/office/drawing/2014/main" id="{64BCE5B0-DF4D-A4D1-4815-81CA8E1257F8}"/>
                </a:ext>
              </a:extLst>
            </p:cNvPr>
            <p:cNvSpPr txBox="1"/>
            <p:nvPr/>
          </p:nvSpPr>
          <p:spPr>
            <a:xfrm>
              <a:off x="511972" y="4921872"/>
              <a:ext cx="909057" cy="27699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1200" b="1" dirty="0"/>
                <a:t>新婦</a:t>
              </a:r>
            </a:p>
          </p:txBody>
        </p:sp>
        <p:sp>
          <p:nvSpPr>
            <p:cNvPr id="243" name="テキスト ボックス 242">
              <a:extLst>
                <a:ext uri="{FF2B5EF4-FFF2-40B4-BE49-F238E27FC236}">
                  <a16:creationId xmlns:a16="http://schemas.microsoft.com/office/drawing/2014/main" id="{B95C1378-48E8-7D8C-253B-94BDF1FF5A9D}"/>
                </a:ext>
              </a:extLst>
            </p:cNvPr>
            <p:cNvSpPr txBox="1"/>
            <p:nvPr/>
          </p:nvSpPr>
          <p:spPr>
            <a:xfrm>
              <a:off x="353152" y="5107695"/>
              <a:ext cx="1226697" cy="492443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1300" b="1" spc="-150" dirty="0"/>
                <a:t>結衣さんへの質問</a:t>
              </a:r>
            </a:p>
          </p:txBody>
        </p:sp>
      </p:grpSp>
      <p:sp>
        <p:nvSpPr>
          <p:cNvPr id="244" name="思い出の写真">
            <a:extLst>
              <a:ext uri="{FF2B5EF4-FFF2-40B4-BE49-F238E27FC236}">
                <a16:creationId xmlns:a16="http://schemas.microsoft.com/office/drawing/2014/main" id="{12FFF9FA-F431-2DC2-F72A-8D3528FF6CD8}"/>
              </a:ext>
            </a:extLst>
          </p:cNvPr>
          <p:cNvSpPr/>
          <p:nvPr/>
        </p:nvSpPr>
        <p:spPr>
          <a:xfrm>
            <a:off x="360000" y="3285880"/>
            <a:ext cx="1836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思い出の写真">
            <a:extLst>
              <a:ext uri="{FF2B5EF4-FFF2-40B4-BE49-F238E27FC236}">
                <a16:creationId xmlns:a16="http://schemas.microsoft.com/office/drawing/2014/main" id="{8DAAD880-C2F4-87CD-6344-D45DBAA3F017}"/>
              </a:ext>
            </a:extLst>
          </p:cNvPr>
          <p:cNvSpPr/>
          <p:nvPr/>
        </p:nvSpPr>
        <p:spPr>
          <a:xfrm>
            <a:off x="360000" y="4500000"/>
            <a:ext cx="1836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思い出の写真">
            <a:extLst>
              <a:ext uri="{FF2B5EF4-FFF2-40B4-BE49-F238E27FC236}">
                <a16:creationId xmlns:a16="http://schemas.microsoft.com/office/drawing/2014/main" id="{5E7C481A-B1AE-11DA-9BBB-067D7EABFA3F}"/>
              </a:ext>
            </a:extLst>
          </p:cNvPr>
          <p:cNvSpPr/>
          <p:nvPr/>
        </p:nvSpPr>
        <p:spPr>
          <a:xfrm>
            <a:off x="7596000" y="3285880"/>
            <a:ext cx="1836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思い出の写真">
            <a:extLst>
              <a:ext uri="{FF2B5EF4-FFF2-40B4-BE49-F238E27FC236}">
                <a16:creationId xmlns:a16="http://schemas.microsoft.com/office/drawing/2014/main" id="{246A1F9D-3FB6-E167-0B68-AF1D610F39DD}"/>
              </a:ext>
            </a:extLst>
          </p:cNvPr>
          <p:cNvSpPr/>
          <p:nvPr/>
        </p:nvSpPr>
        <p:spPr>
          <a:xfrm>
            <a:off x="7596000" y="4500000"/>
            <a:ext cx="1836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8" name="花柄白">
            <a:extLst>
              <a:ext uri="{FF2B5EF4-FFF2-40B4-BE49-F238E27FC236}">
                <a16:creationId xmlns:a16="http://schemas.microsoft.com/office/drawing/2014/main" id="{C7963612-7ED4-8FAA-E7A9-263C425F855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3000"/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703608" y="-207301"/>
            <a:ext cx="2237994" cy="1584198"/>
          </a:xfrm>
          <a:prstGeom prst="rect">
            <a:avLst/>
          </a:prstGeom>
        </p:spPr>
      </p:pic>
      <p:grpSp>
        <p:nvGrpSpPr>
          <p:cNvPr id="249" name="Our profile">
            <a:extLst>
              <a:ext uri="{FF2B5EF4-FFF2-40B4-BE49-F238E27FC236}">
                <a16:creationId xmlns:a16="http://schemas.microsoft.com/office/drawing/2014/main" id="{F871B824-9141-3B7A-FF89-5F84E816761D}"/>
              </a:ext>
            </a:extLst>
          </p:cNvPr>
          <p:cNvGrpSpPr/>
          <p:nvPr/>
        </p:nvGrpSpPr>
        <p:grpSpPr>
          <a:xfrm>
            <a:off x="4037906" y="347680"/>
            <a:ext cx="1758128" cy="376555"/>
            <a:chOff x="4037906" y="347680"/>
            <a:chExt cx="1758128" cy="376555"/>
          </a:xfrm>
        </p:grpSpPr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34E99A29-7243-D1BD-3C25-2C132A65760E}"/>
                </a:ext>
              </a:extLst>
            </p:cNvPr>
            <p:cNvSpPr/>
            <p:nvPr/>
          </p:nvSpPr>
          <p:spPr>
            <a:xfrm>
              <a:off x="4037906" y="360000"/>
              <a:ext cx="1749600" cy="360355"/>
            </a:xfrm>
            <a:prstGeom prst="rect">
              <a:avLst/>
            </a:prstGeom>
            <a:solidFill>
              <a:srgbClr val="D3BA6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Our profile">
              <a:extLst>
                <a:ext uri="{FF2B5EF4-FFF2-40B4-BE49-F238E27FC236}">
                  <a16:creationId xmlns:a16="http://schemas.microsoft.com/office/drawing/2014/main" id="{F4424A17-09D6-ABBF-197D-A3ACD91386D0}"/>
                </a:ext>
              </a:extLst>
            </p:cNvPr>
            <p:cNvSpPr txBox="1"/>
            <p:nvPr/>
          </p:nvSpPr>
          <p:spPr>
            <a:xfrm>
              <a:off x="4045974" y="347680"/>
              <a:ext cx="1750060" cy="3765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sz="3450" b="1" baseline="1207" dirty="0">
                  <a:solidFill>
                    <a:srgbClr val="FFFFFF"/>
                  </a:solidFill>
                  <a:latin typeface="Segoe UI"/>
                  <a:cs typeface="Segoe UI"/>
                </a:rPr>
                <a:t>Our</a:t>
              </a:r>
              <a:r>
                <a:rPr sz="3450" b="1" spc="-104" baseline="1207" dirty="0">
                  <a:solidFill>
                    <a:srgbClr val="FFFFFF"/>
                  </a:solidFill>
                  <a:latin typeface="Segoe UI"/>
                  <a:cs typeface="Segoe UI"/>
                </a:rPr>
                <a:t> </a:t>
              </a:r>
              <a:r>
                <a:rPr sz="2300" b="1" spc="110" dirty="0">
                  <a:solidFill>
                    <a:srgbClr val="FFFFFF"/>
                  </a:solidFill>
                  <a:latin typeface="Segoe UI"/>
                  <a:cs typeface="Segoe UI"/>
                </a:rPr>
                <a:t>profile</a:t>
              </a:r>
              <a:endParaRPr sz="2300" b="1" dirty="0">
                <a:latin typeface="Segoe UI"/>
                <a:cs typeface="Segoe UI"/>
              </a:endParaRPr>
            </a:p>
          </p:txBody>
        </p:sp>
      </p:grpSp>
      <p:pic>
        <p:nvPicPr>
          <p:cNvPr id="252" name="飾りケイ">
            <a:extLst>
              <a:ext uri="{FF2B5EF4-FFF2-40B4-BE49-F238E27FC236}">
                <a16:creationId xmlns:a16="http://schemas.microsoft.com/office/drawing/2014/main" id="{C98A1C1D-92C4-F552-623E-8B1A3AB4C17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552675" y="1360268"/>
            <a:ext cx="1908000" cy="99485"/>
          </a:xfrm>
          <a:prstGeom prst="rect">
            <a:avLst/>
          </a:prstGeom>
        </p:spPr>
      </p:pic>
      <p:pic>
        <p:nvPicPr>
          <p:cNvPr id="253" name="飾りケイ">
            <a:extLst>
              <a:ext uri="{FF2B5EF4-FFF2-40B4-BE49-F238E27FC236}">
                <a16:creationId xmlns:a16="http://schemas.microsoft.com/office/drawing/2014/main" id="{06B9409C-5AD8-CF04-8AF7-DBA3C38644B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22490" y="1360268"/>
            <a:ext cx="1908000" cy="99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3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</TotalTime>
  <Words>397</Words>
  <Application>Microsoft Office PowerPoint</Application>
  <PresentationFormat>ユーザー設定</PresentationFormat>
  <Paragraphs>141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小塚ゴシック Pr6N R</vt:lpstr>
      <vt:lpstr>游ゴシック</vt:lpstr>
      <vt:lpstr>游明朝</vt:lpstr>
      <vt:lpstr>游明朝 Demibold</vt:lpstr>
      <vt:lpstr>Aptos</vt:lpstr>
      <vt:lpstr>Aptos Display</vt:lpstr>
      <vt:lpstr>Arial</vt:lpstr>
      <vt:lpstr>Segoe UI</vt:lpstr>
      <vt:lpstr>Sitka Banner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浅井すみえ</dc:creator>
  <cp:lastModifiedBy>浅井豊彦</cp:lastModifiedBy>
  <cp:revision>29</cp:revision>
  <dcterms:created xsi:type="dcterms:W3CDTF">2025-01-17T02:54:04Z</dcterms:created>
  <dcterms:modified xsi:type="dcterms:W3CDTF">2025-03-10T06:39:09Z</dcterms:modified>
</cp:coreProperties>
</file>